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0" r:id="rId2"/>
    <p:sldId id="381" r:id="rId3"/>
    <p:sldId id="382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503E6D0B-CC45-449B-B69C-8D2D287DB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4610-AA35-40E5-BA2D-DF3B04FBF64A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48601B4-5E61-4634-BF2E-8F6ECDF71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61868F3-78C2-4A22-8D7C-EE64C3F5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E9887-74CC-4F1F-8BCE-E9F9415227D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3239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3E06D354-9592-4750-8461-8F7E848B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CCC6-B703-4772-99F3-51CF171D2B24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7584AF3-D6BE-40DC-A867-C1F85E9B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748E5ED4-4073-4EEB-93DD-7D40EF6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E499-6DEE-49B6-B391-FCCF3817341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4838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7811EC7-624D-4158-8A82-C9AD98035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B296-1B8A-4A5C-9B65-D902EE1C5D0C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593A6C4F-C32A-4E19-93FE-333618ABC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D5B10D51-586C-456F-801C-73285767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CD67-EECA-4184-985D-A71D2375BEE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5870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30384201-F7C8-41DA-B312-B9E0C6034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3E22-F4F2-4AFA-9ED7-44B1CB45B9D0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3C81030-36DA-4F47-9943-9211E6CC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9E34ADD-9A96-412A-B2B8-67039BDF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F7AF-8A07-4E3B-AAC6-C4CF2EECA34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0568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275E924-C12E-4A66-8C82-12001907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410D6-BA03-4F67-A80A-B21C211A701C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102D19C5-32B1-437E-8D95-9F9DE70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4282E9F3-D944-4BF2-A172-32325403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FED73-1F69-4B69-862C-1116B8BF949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8059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431031F-5EE7-4D81-8AAB-D3EB0A0C3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C58E-653F-4555-9C83-38D25F748EBA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B3E0A610-0A6B-4AEA-BBD4-8138D43F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4FDF5C7-F3B1-4E23-9A85-5BA34354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5E4A5-F150-4ED2-994E-EA56A199065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088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6FC565C5-572E-4808-9907-1BCFEE4D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7489-2DF3-43F3-9999-4F5D8CB78334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FA53FFD1-B245-4C3C-8631-285BFFCF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1129DC14-B353-44C5-BD07-382FA85C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E1F52-18A3-4ED8-B882-063C9F5C0B73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83031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75AA4654-7408-4E68-A466-F56E7AF6B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E99D-70FD-4559-BF23-66B8450B4BA3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F068A13F-6A66-4476-A842-16473FE6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019F646A-AA83-452E-B747-039FB85BF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8381B-8DE0-4969-BDAF-67FDE871C26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8204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C8677DB2-B6AC-4D5F-832E-CBA123F6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03AE-6930-4501-A761-F63F55DBA36C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A0CDC245-99DA-4F00-AAD1-C5DF50657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86B59338-75DE-4549-8C90-A6F9CFF3F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029EE-C06A-48DD-B32C-F87111D7C6A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4865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F8E10D44-F7D9-4B91-BF5D-8B4F5852C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091E-F5F4-4C3F-99A0-020029F382F4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59404447-BE32-4DF9-AF26-A5EBFA216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26ED0805-82C3-4B52-AC15-DE0572246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F8DCB-ADCD-41A5-A8F0-41CE07A2779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197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11B76565-AAF7-40C8-B411-DB709354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D5A6-628C-444A-9601-EBC3E42BA367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3C61E932-34FE-4FC9-A0D4-EA0A8C02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7F63EDD6-BE0E-4E6A-925F-DF51D4B6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11B6D-8151-48BF-B64D-1BD652042B0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082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C93862C7-5D82-4782-A36E-D6D34EEF1D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6249DC96-CBDF-4F92-8B14-0D56AF0FC4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Kλικ για επεξεργασία των στυλ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D495EBDB-B339-4AFE-A8EE-CCF11BE11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D60879F-C83B-4980-8B6D-8B2C270F3EBE}" type="datetimeFigureOut">
              <a:rPr lang="el-GR"/>
              <a:pPr>
                <a:defRPr/>
              </a:pPr>
              <a:t>19/11/2020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7DFD7B28-FB61-493E-8876-A54D8CAA5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226BFB7-A841-48A1-B8C3-6B0FAE778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EAB02B-BAB9-4CC0-B978-A81E0E4FA7D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05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wm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wmf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4">
            <a:extLst>
              <a:ext uri="{FF2B5EF4-FFF2-40B4-BE49-F238E27FC236}">
                <a16:creationId xmlns:a16="http://schemas.microsoft.com/office/drawing/2014/main" id="{2DF5B5C1-3523-4B40-BB5D-BF5E2C78D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459" name="Group 7">
            <a:extLst>
              <a:ext uri="{FF2B5EF4-FFF2-40B4-BE49-F238E27FC236}">
                <a16:creationId xmlns:a16="http://schemas.microsoft.com/office/drawing/2014/main" id="{7B51014C-00E1-4288-8A67-7380505ED1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188913"/>
            <a:ext cx="3168650" cy="417512"/>
            <a:chOff x="249" y="119"/>
            <a:chExt cx="1996" cy="263"/>
          </a:xfrm>
        </p:grpSpPr>
        <p:sp>
          <p:nvSpPr>
            <p:cNvPr id="147460" name="AutoShape 6">
              <a:extLst>
                <a:ext uri="{FF2B5EF4-FFF2-40B4-BE49-F238E27FC236}">
                  <a16:creationId xmlns:a16="http://schemas.microsoft.com/office/drawing/2014/main" id="{C9895E97-2A13-44DC-8474-D406AF578A2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19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7461" name="Picture 8">
              <a:extLst>
                <a:ext uri="{FF2B5EF4-FFF2-40B4-BE49-F238E27FC236}">
                  <a16:creationId xmlns:a16="http://schemas.microsoft.com/office/drawing/2014/main" id="{82811E9F-D2D5-4005-A42F-A65573887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00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4">
            <a:extLst>
              <a:ext uri="{FF2B5EF4-FFF2-40B4-BE49-F238E27FC236}">
                <a16:creationId xmlns:a16="http://schemas.microsoft.com/office/drawing/2014/main" id="{BDA436D8-2AD5-4DF9-8109-79D361C6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77771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D7F7055D-4B37-4F4A-A94D-39F2D6459F1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6" y="1341438"/>
            <a:ext cx="2720975" cy="3382962"/>
            <a:chOff x="340" y="845"/>
            <a:chExt cx="1714" cy="2131"/>
          </a:xfrm>
        </p:grpSpPr>
        <p:sp>
          <p:nvSpPr>
            <p:cNvPr id="156686" name="AutoShape 6">
              <a:extLst>
                <a:ext uri="{FF2B5EF4-FFF2-40B4-BE49-F238E27FC236}">
                  <a16:creationId xmlns:a16="http://schemas.microsoft.com/office/drawing/2014/main" id="{67CFAD9A-E1FE-47AC-82AF-B488361AA27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845"/>
              <a:ext cx="1714" cy="2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6687" name="Picture 8">
              <a:extLst>
                <a:ext uri="{FF2B5EF4-FFF2-40B4-BE49-F238E27FC236}">
                  <a16:creationId xmlns:a16="http://schemas.microsoft.com/office/drawing/2014/main" id="{B3A1DB67-7B7C-4C18-BA69-F72A40F10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845"/>
              <a:ext cx="1724" cy="2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13" name="Picture 9">
            <a:extLst>
              <a:ext uri="{FF2B5EF4-FFF2-40B4-BE49-F238E27FC236}">
                <a16:creationId xmlns:a16="http://schemas.microsoft.com/office/drawing/2014/main" id="{728BB591-BA15-4825-AFB2-D45050D3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557338"/>
            <a:ext cx="69850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5" name="Picture 11">
            <a:extLst>
              <a:ext uri="{FF2B5EF4-FFF2-40B4-BE49-F238E27FC236}">
                <a16:creationId xmlns:a16="http://schemas.microsoft.com/office/drawing/2014/main" id="{22D39943-17AB-4002-9ECE-D5F660B0D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2349500"/>
            <a:ext cx="2087562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16" name="AutoShape 12">
            <a:extLst>
              <a:ext uri="{FF2B5EF4-FFF2-40B4-BE49-F238E27FC236}">
                <a16:creationId xmlns:a16="http://schemas.microsoft.com/office/drawing/2014/main" id="{E199669E-FB79-4719-8DBB-C01C29479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1" y="3068638"/>
            <a:ext cx="1008063" cy="431800"/>
          </a:xfrm>
          <a:prstGeom prst="rightArrow">
            <a:avLst>
              <a:gd name="adj1" fmla="val 50000"/>
              <a:gd name="adj2" fmla="val 58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A4456F0C-C9FA-4F97-BD7E-2EEC7CD1B3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01050" y="2708276"/>
            <a:ext cx="1512888" cy="1431925"/>
            <a:chOff x="4332" y="1706"/>
            <a:chExt cx="953" cy="902"/>
          </a:xfrm>
        </p:grpSpPr>
        <p:sp>
          <p:nvSpPr>
            <p:cNvPr id="156684" name="AutoShape 13">
              <a:extLst>
                <a:ext uri="{FF2B5EF4-FFF2-40B4-BE49-F238E27FC236}">
                  <a16:creationId xmlns:a16="http://schemas.microsoft.com/office/drawing/2014/main" id="{9D78B537-4F65-4BE5-9573-0A456A73CB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32" y="1706"/>
              <a:ext cx="953" cy="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6685" name="Picture 15">
              <a:extLst>
                <a:ext uri="{FF2B5EF4-FFF2-40B4-BE49-F238E27FC236}">
                  <a16:creationId xmlns:a16="http://schemas.microsoft.com/office/drawing/2014/main" id="{E4951CE9-D93F-44C7-BEBA-21FBB802E6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706"/>
              <a:ext cx="963" cy="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B7BC7092-654C-48D1-A24B-E4A822FE643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1088" y="4652964"/>
            <a:ext cx="7777162" cy="955675"/>
            <a:chOff x="748" y="2931"/>
            <a:chExt cx="4899" cy="602"/>
          </a:xfrm>
        </p:grpSpPr>
        <p:sp>
          <p:nvSpPr>
            <p:cNvPr id="156682" name="AutoShape 17">
              <a:extLst>
                <a:ext uri="{FF2B5EF4-FFF2-40B4-BE49-F238E27FC236}">
                  <a16:creationId xmlns:a16="http://schemas.microsoft.com/office/drawing/2014/main" id="{C3E1D4DB-4C88-4D27-9DF7-C59DCF0B750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2931"/>
              <a:ext cx="4899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6683" name="Picture 19">
              <a:extLst>
                <a:ext uri="{FF2B5EF4-FFF2-40B4-BE49-F238E27FC236}">
                  <a16:creationId xmlns:a16="http://schemas.microsoft.com/office/drawing/2014/main" id="{92579A2E-4D94-4B90-9930-5EF4C32B8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931"/>
              <a:ext cx="4908" cy="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9524" name="Picture 20">
            <a:extLst>
              <a:ext uri="{FF2B5EF4-FFF2-40B4-BE49-F238E27FC236}">
                <a16:creationId xmlns:a16="http://schemas.microsoft.com/office/drawing/2014/main" id="{BDFA05A7-E83E-46B4-A24F-50E6CE2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734051"/>
            <a:ext cx="7848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49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>
            <a:extLst>
              <a:ext uri="{FF2B5EF4-FFF2-40B4-BE49-F238E27FC236}">
                <a16:creationId xmlns:a16="http://schemas.microsoft.com/office/drawing/2014/main" id="{3D5BCD2A-A17C-4260-AD23-73426B77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3376"/>
            <a:ext cx="77771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>
            <a:extLst>
              <a:ext uri="{FF2B5EF4-FFF2-40B4-BE49-F238E27FC236}">
                <a16:creationId xmlns:a16="http://schemas.microsoft.com/office/drawing/2014/main" id="{F7D53DD6-CBA6-48E4-8AEF-89A60EC102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96214" y="1341439"/>
            <a:ext cx="2871787" cy="3527425"/>
            <a:chOff x="3787" y="845"/>
            <a:chExt cx="1809" cy="2222"/>
          </a:xfrm>
        </p:grpSpPr>
        <p:sp>
          <p:nvSpPr>
            <p:cNvPr id="157708" name="AutoShape 6">
              <a:extLst>
                <a:ext uri="{FF2B5EF4-FFF2-40B4-BE49-F238E27FC236}">
                  <a16:creationId xmlns:a16="http://schemas.microsoft.com/office/drawing/2014/main" id="{3C2B4F77-046E-44CB-B686-D4AF1E905AA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87" y="845"/>
              <a:ext cx="1809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7709" name="Picture 8">
              <a:extLst>
                <a:ext uri="{FF2B5EF4-FFF2-40B4-BE49-F238E27FC236}">
                  <a16:creationId xmlns:a16="http://schemas.microsoft.com/office/drawing/2014/main" id="{157CAA45-2CCC-47CE-AB8D-60BDF4C69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818" cy="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6DB3A923-24BC-4270-B212-394290A7D5E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9" y="1268414"/>
            <a:ext cx="6048375" cy="695325"/>
            <a:chOff x="204" y="799"/>
            <a:chExt cx="3810" cy="438"/>
          </a:xfrm>
        </p:grpSpPr>
        <p:sp>
          <p:nvSpPr>
            <p:cNvPr id="157706" name="AutoShape 10">
              <a:extLst>
                <a:ext uri="{FF2B5EF4-FFF2-40B4-BE49-F238E27FC236}">
                  <a16:creationId xmlns:a16="http://schemas.microsoft.com/office/drawing/2014/main" id="{308AD2A3-65A1-4189-9D06-CA7BF93380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799"/>
              <a:ext cx="381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7707" name="Picture 12">
              <a:extLst>
                <a:ext uri="{FF2B5EF4-FFF2-40B4-BE49-F238E27FC236}">
                  <a16:creationId xmlns:a16="http://schemas.microsoft.com/office/drawing/2014/main" id="{9ED8B4F9-6C43-47C0-A576-306A57F2B8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799"/>
              <a:ext cx="381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82F0B4F8-84C8-4F68-A7EA-6A679A2C39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9" y="2636838"/>
            <a:ext cx="6264275" cy="468312"/>
            <a:chOff x="113" y="1661"/>
            <a:chExt cx="3946" cy="295"/>
          </a:xfrm>
        </p:grpSpPr>
        <p:sp>
          <p:nvSpPr>
            <p:cNvPr id="157704" name="AutoShape 14">
              <a:extLst>
                <a:ext uri="{FF2B5EF4-FFF2-40B4-BE49-F238E27FC236}">
                  <a16:creationId xmlns:a16="http://schemas.microsoft.com/office/drawing/2014/main" id="{9862C698-CDCA-4B05-9EF1-E5A61CB3F8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1661"/>
              <a:ext cx="3946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7705" name="Picture 16">
              <a:extLst>
                <a:ext uri="{FF2B5EF4-FFF2-40B4-BE49-F238E27FC236}">
                  <a16:creationId xmlns:a16="http://schemas.microsoft.com/office/drawing/2014/main" id="{3A70F3F9-E8D6-4BEF-B52F-45B670A80B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61"/>
              <a:ext cx="3953" cy="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0545" name="Picture 17">
            <a:extLst>
              <a:ext uri="{FF2B5EF4-FFF2-40B4-BE49-F238E27FC236}">
                <a16:creationId xmlns:a16="http://schemas.microsoft.com/office/drawing/2014/main" id="{3E4B93E0-2955-498B-9656-326171E4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933826"/>
            <a:ext cx="62642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46" name="Picture 18">
            <a:extLst>
              <a:ext uri="{FF2B5EF4-FFF2-40B4-BE49-F238E27FC236}">
                <a16:creationId xmlns:a16="http://schemas.microsoft.com/office/drawing/2014/main" id="{FB7B5937-4DCD-44DC-8299-3612B4E9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5157788"/>
            <a:ext cx="73453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0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4">
            <a:extLst>
              <a:ext uri="{FF2B5EF4-FFF2-40B4-BE49-F238E27FC236}">
                <a16:creationId xmlns:a16="http://schemas.microsoft.com/office/drawing/2014/main" id="{5299ADCF-EF7D-49BC-8769-493DE8279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777716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23" name="Group 5">
            <a:extLst>
              <a:ext uri="{FF2B5EF4-FFF2-40B4-BE49-F238E27FC236}">
                <a16:creationId xmlns:a16="http://schemas.microsoft.com/office/drawing/2014/main" id="{E72054D6-3DB5-459F-B5C7-F76C1AD415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96214" y="549276"/>
            <a:ext cx="2871787" cy="3527425"/>
            <a:chOff x="3787" y="845"/>
            <a:chExt cx="1809" cy="2222"/>
          </a:xfrm>
        </p:grpSpPr>
        <p:sp>
          <p:nvSpPr>
            <p:cNvPr id="158728" name="AutoShape 6">
              <a:extLst>
                <a:ext uri="{FF2B5EF4-FFF2-40B4-BE49-F238E27FC236}">
                  <a16:creationId xmlns:a16="http://schemas.microsoft.com/office/drawing/2014/main" id="{A06D662C-BF89-4428-8381-473D734F96C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87" y="845"/>
              <a:ext cx="1809" cy="2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8729" name="Picture 7">
              <a:extLst>
                <a:ext uri="{FF2B5EF4-FFF2-40B4-BE49-F238E27FC236}">
                  <a16:creationId xmlns:a16="http://schemas.microsoft.com/office/drawing/2014/main" id="{DD754C54-3300-4812-B1DE-3E12C3F4AA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845"/>
              <a:ext cx="1818" cy="2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E50E3D2-75A2-4CEA-8EC1-A046D79796C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4005264"/>
            <a:ext cx="7632700" cy="2636837"/>
            <a:chOff x="204" y="1162"/>
            <a:chExt cx="4309" cy="1489"/>
          </a:xfrm>
        </p:grpSpPr>
        <p:sp>
          <p:nvSpPr>
            <p:cNvPr id="158726" name="AutoShape 9">
              <a:extLst>
                <a:ext uri="{FF2B5EF4-FFF2-40B4-BE49-F238E27FC236}">
                  <a16:creationId xmlns:a16="http://schemas.microsoft.com/office/drawing/2014/main" id="{BCFE3835-8B43-4B8E-93A0-A7BCADEF7D1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1162"/>
              <a:ext cx="4309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8727" name="Picture 11">
              <a:extLst>
                <a:ext uri="{FF2B5EF4-FFF2-40B4-BE49-F238E27FC236}">
                  <a16:creationId xmlns:a16="http://schemas.microsoft.com/office/drawing/2014/main" id="{40EACB0F-2870-42C5-9379-1A735578B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62"/>
              <a:ext cx="4317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725" name="Picture 12">
            <a:extLst>
              <a:ext uri="{FF2B5EF4-FFF2-40B4-BE49-F238E27FC236}">
                <a16:creationId xmlns:a16="http://schemas.microsoft.com/office/drawing/2014/main" id="{18A978E6-93F7-4D81-8F55-0874B882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773238"/>
            <a:ext cx="6119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6" name="Group 6">
            <a:extLst>
              <a:ext uri="{FF2B5EF4-FFF2-40B4-BE49-F238E27FC236}">
                <a16:creationId xmlns:a16="http://schemas.microsoft.com/office/drawing/2014/main" id="{B16B4513-D243-403A-82B2-3FD1DEB78E9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0" y="1"/>
            <a:ext cx="9144000" cy="6532563"/>
            <a:chOff x="113" y="164"/>
            <a:chExt cx="5647" cy="4034"/>
          </a:xfrm>
        </p:grpSpPr>
        <p:sp>
          <p:nvSpPr>
            <p:cNvPr id="159747" name="AutoShape 5">
              <a:extLst>
                <a:ext uri="{FF2B5EF4-FFF2-40B4-BE49-F238E27FC236}">
                  <a16:creationId xmlns:a16="http://schemas.microsoft.com/office/drawing/2014/main" id="{C97E2E76-6B48-4375-A48B-C3EEC834CFC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164"/>
              <a:ext cx="5647" cy="4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9748" name="Picture 7">
              <a:extLst>
                <a:ext uri="{FF2B5EF4-FFF2-40B4-BE49-F238E27FC236}">
                  <a16:creationId xmlns:a16="http://schemas.microsoft.com/office/drawing/2014/main" id="{4E0FFB95-0E6C-48E0-816B-0A3598D915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4"/>
              <a:ext cx="5654" cy="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10">
            <a:extLst>
              <a:ext uri="{FF2B5EF4-FFF2-40B4-BE49-F238E27FC236}">
                <a16:creationId xmlns:a16="http://schemas.microsoft.com/office/drawing/2014/main" id="{F9005C8A-98E3-4A2D-921A-CC76456CDF02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404814"/>
            <a:ext cx="8532812" cy="5489575"/>
            <a:chOff x="249" y="255"/>
            <a:chExt cx="5375" cy="3458"/>
          </a:xfrm>
        </p:grpSpPr>
        <p:pic>
          <p:nvPicPr>
            <p:cNvPr id="160771" name="Picture 4">
              <a:extLst>
                <a:ext uri="{FF2B5EF4-FFF2-40B4-BE49-F238E27FC236}">
                  <a16:creationId xmlns:a16="http://schemas.microsoft.com/office/drawing/2014/main" id="{456341A6-93CB-4B04-88E1-04A802C229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15"/>
              <a:ext cx="5375" cy="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0772" name="Group 8">
              <a:extLst>
                <a:ext uri="{FF2B5EF4-FFF2-40B4-BE49-F238E27FC236}">
                  <a16:creationId xmlns:a16="http://schemas.microsoft.com/office/drawing/2014/main" id="{E210B9B9-46BB-4AF9-AFDD-FF8683FA73E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0" y="255"/>
              <a:ext cx="4989" cy="1664"/>
              <a:chOff x="340" y="255"/>
              <a:chExt cx="4989" cy="1664"/>
            </a:xfrm>
          </p:grpSpPr>
          <p:sp>
            <p:nvSpPr>
              <p:cNvPr id="160773" name="AutoShape 7">
                <a:extLst>
                  <a:ext uri="{FF2B5EF4-FFF2-40B4-BE49-F238E27FC236}">
                    <a16:creationId xmlns:a16="http://schemas.microsoft.com/office/drawing/2014/main" id="{F1AEF66C-5868-4728-8818-268BC83C5AB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40" y="255"/>
                <a:ext cx="4989" cy="1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60774" name="Picture 9">
                <a:extLst>
                  <a:ext uri="{FF2B5EF4-FFF2-40B4-BE49-F238E27FC236}">
                    <a16:creationId xmlns:a16="http://schemas.microsoft.com/office/drawing/2014/main" id="{0994EF70-755D-4635-BE11-9D2EB7C29F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255"/>
                <a:ext cx="4997" cy="1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4">
            <a:extLst>
              <a:ext uri="{FF2B5EF4-FFF2-40B4-BE49-F238E27FC236}">
                <a16:creationId xmlns:a16="http://schemas.microsoft.com/office/drawing/2014/main" id="{F2A6B435-F506-4656-88ED-54DE6CC4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4813"/>
            <a:ext cx="9144000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6" name="Picture 4">
            <a:extLst>
              <a:ext uri="{FF2B5EF4-FFF2-40B4-BE49-F238E27FC236}">
                <a16:creationId xmlns:a16="http://schemas.microsoft.com/office/drawing/2014/main" id="{FADC9660-BD41-4E6F-B2CC-576015DC7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620714"/>
            <a:ext cx="26336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8483" name="Group 5">
            <a:extLst>
              <a:ext uri="{FF2B5EF4-FFF2-40B4-BE49-F238E27FC236}">
                <a16:creationId xmlns:a16="http://schemas.microsoft.com/office/drawing/2014/main" id="{23676DBF-D4FE-4639-AB6C-ACB4A150D93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260351"/>
            <a:ext cx="3168650" cy="417513"/>
            <a:chOff x="249" y="119"/>
            <a:chExt cx="1996" cy="263"/>
          </a:xfrm>
        </p:grpSpPr>
        <p:sp>
          <p:nvSpPr>
            <p:cNvPr id="148488" name="AutoShape 6">
              <a:extLst>
                <a:ext uri="{FF2B5EF4-FFF2-40B4-BE49-F238E27FC236}">
                  <a16:creationId xmlns:a16="http://schemas.microsoft.com/office/drawing/2014/main" id="{E45EF0BE-4D81-441B-80B2-9A504514DA6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19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8489" name="Picture 7">
              <a:extLst>
                <a:ext uri="{FF2B5EF4-FFF2-40B4-BE49-F238E27FC236}">
                  <a16:creationId xmlns:a16="http://schemas.microsoft.com/office/drawing/2014/main" id="{2D8F2A03-5F2E-4AD1-8776-E04C0D21E1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00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6CE08D4F-E214-42A6-B3C6-6D6B15472EF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981075"/>
            <a:ext cx="5472113" cy="2368550"/>
            <a:chOff x="204" y="618"/>
            <a:chExt cx="3447" cy="1492"/>
          </a:xfrm>
        </p:grpSpPr>
        <p:sp>
          <p:nvSpPr>
            <p:cNvPr id="148486" name="AutoShape 9">
              <a:extLst>
                <a:ext uri="{FF2B5EF4-FFF2-40B4-BE49-F238E27FC236}">
                  <a16:creationId xmlns:a16="http://schemas.microsoft.com/office/drawing/2014/main" id="{BA38AAFF-EEEC-4C9C-8382-2C82ECB494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618"/>
              <a:ext cx="3447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8487" name="Picture 11">
              <a:extLst>
                <a:ext uri="{FF2B5EF4-FFF2-40B4-BE49-F238E27FC236}">
                  <a16:creationId xmlns:a16="http://schemas.microsoft.com/office/drawing/2014/main" id="{B8361AC2-7C0E-4327-B2D9-F6AB66B7BF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618"/>
              <a:ext cx="3457" cy="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1324" name="Rectangle 12">
            <a:extLst>
              <a:ext uri="{FF2B5EF4-FFF2-40B4-BE49-F238E27FC236}">
                <a16:creationId xmlns:a16="http://schemas.microsoft.com/office/drawing/2014/main" id="{755C3107-8AFD-420C-A6F9-9B24089B2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860801"/>
            <a:ext cx="58340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l-GR" b="1">
                <a:solidFill>
                  <a:prstClr val="black"/>
                </a:solidFill>
              </a:rPr>
              <a:t>Ονομάζουμε, λοιπόν, κρούση και κάθε φαινόμενο του μικρόκοσμου, στο οποίο τα ΄΄συγκρουόμενα ΄΄ σωματίδια, αλληλεπιδρούν με σχετικά μεγάλες δυνάμεις για πολύ μικρό χρόνο. Το φαινόμενο αυτό στη σύγχρονη φυσική ονομάζεται και </a:t>
            </a:r>
            <a:r>
              <a:rPr lang="en-US" altLang="el-GR" sz="2000" b="1" u="sng">
                <a:solidFill>
                  <a:prstClr val="black"/>
                </a:solidFill>
              </a:rPr>
              <a:t>σκέδαση.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6" name="Group 4">
            <a:extLst>
              <a:ext uri="{FF2B5EF4-FFF2-40B4-BE49-F238E27FC236}">
                <a16:creationId xmlns:a16="http://schemas.microsoft.com/office/drawing/2014/main" id="{19719192-80C0-420A-833E-AF1CA95CDA1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260351"/>
            <a:ext cx="3168650" cy="417513"/>
            <a:chOff x="249" y="119"/>
            <a:chExt cx="1996" cy="263"/>
          </a:xfrm>
        </p:grpSpPr>
        <p:sp>
          <p:nvSpPr>
            <p:cNvPr id="149518" name="AutoShape 5">
              <a:extLst>
                <a:ext uri="{FF2B5EF4-FFF2-40B4-BE49-F238E27FC236}">
                  <a16:creationId xmlns:a16="http://schemas.microsoft.com/office/drawing/2014/main" id="{488BBAC6-8848-4913-8827-6AA6766E5A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19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9519" name="Picture 6">
              <a:extLst>
                <a:ext uri="{FF2B5EF4-FFF2-40B4-BE49-F238E27FC236}">
                  <a16:creationId xmlns:a16="http://schemas.microsoft.com/office/drawing/2014/main" id="{AC1735AF-A077-4EF2-8352-01E8F7E2D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00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2343" name="Picture 7">
            <a:extLst>
              <a:ext uri="{FF2B5EF4-FFF2-40B4-BE49-F238E27FC236}">
                <a16:creationId xmlns:a16="http://schemas.microsoft.com/office/drawing/2014/main" id="{5889CDF0-264B-4D0A-BD2B-E59B55FE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908050"/>
            <a:ext cx="705643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8">
            <a:extLst>
              <a:ext uri="{FF2B5EF4-FFF2-40B4-BE49-F238E27FC236}">
                <a16:creationId xmlns:a16="http://schemas.microsoft.com/office/drawing/2014/main" id="{1DFB66D4-81B9-4584-849C-68ABDF04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1628775"/>
            <a:ext cx="69119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B89E58C5-8B33-4E62-B4CE-14002C74EB1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1088" y="3284539"/>
            <a:ext cx="6769100" cy="1042987"/>
            <a:chOff x="521" y="2387"/>
            <a:chExt cx="4264" cy="657"/>
          </a:xfrm>
        </p:grpSpPr>
        <p:sp>
          <p:nvSpPr>
            <p:cNvPr id="149516" name="AutoShape 10">
              <a:extLst>
                <a:ext uri="{FF2B5EF4-FFF2-40B4-BE49-F238E27FC236}">
                  <a16:creationId xmlns:a16="http://schemas.microsoft.com/office/drawing/2014/main" id="{CCBFFD21-EC52-42F4-837F-DA552121E6D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521" y="2387"/>
              <a:ext cx="4264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9517" name="Picture 12">
              <a:extLst>
                <a:ext uri="{FF2B5EF4-FFF2-40B4-BE49-F238E27FC236}">
                  <a16:creationId xmlns:a16="http://schemas.microsoft.com/office/drawing/2014/main" id="{D7C392C6-C16D-46E3-9BCC-166C669EE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387"/>
              <a:ext cx="4272" cy="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5">
            <a:extLst>
              <a:ext uri="{FF2B5EF4-FFF2-40B4-BE49-F238E27FC236}">
                <a16:creationId xmlns:a16="http://schemas.microsoft.com/office/drawing/2014/main" id="{4B67A3CE-A096-403D-AC3D-B88B0FCA91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9650" y="4508501"/>
            <a:ext cx="6840538" cy="549275"/>
            <a:chOff x="476" y="2976"/>
            <a:chExt cx="4309" cy="346"/>
          </a:xfrm>
        </p:grpSpPr>
        <p:sp>
          <p:nvSpPr>
            <p:cNvPr id="149514" name="AutoShape 14">
              <a:extLst>
                <a:ext uri="{FF2B5EF4-FFF2-40B4-BE49-F238E27FC236}">
                  <a16:creationId xmlns:a16="http://schemas.microsoft.com/office/drawing/2014/main" id="{666A1D17-EC85-4A06-A2A7-0179CD67E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2976"/>
              <a:ext cx="4309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9515" name="Picture 16">
              <a:extLst>
                <a:ext uri="{FF2B5EF4-FFF2-40B4-BE49-F238E27FC236}">
                  <a16:creationId xmlns:a16="http://schemas.microsoft.com/office/drawing/2014/main" id="{3B4B4A6B-3075-4F14-A08C-4864BB40E4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976"/>
              <a:ext cx="431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9">
            <a:extLst>
              <a:ext uri="{FF2B5EF4-FFF2-40B4-BE49-F238E27FC236}">
                <a16:creationId xmlns:a16="http://schemas.microsoft.com/office/drawing/2014/main" id="{D8B73500-7AAC-4AC6-B062-4F89942D245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83114" y="5229226"/>
            <a:ext cx="2808287" cy="1152525"/>
            <a:chOff x="1927" y="3294"/>
            <a:chExt cx="1769" cy="726"/>
          </a:xfrm>
        </p:grpSpPr>
        <p:sp>
          <p:nvSpPr>
            <p:cNvPr id="149512" name="AutoShape 18">
              <a:extLst>
                <a:ext uri="{FF2B5EF4-FFF2-40B4-BE49-F238E27FC236}">
                  <a16:creationId xmlns:a16="http://schemas.microsoft.com/office/drawing/2014/main" id="{3476F230-15CA-4764-BAD1-ACACAADA1E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27" y="3294"/>
              <a:ext cx="1769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9513" name="Picture 20">
              <a:extLst>
                <a:ext uri="{FF2B5EF4-FFF2-40B4-BE49-F238E27FC236}">
                  <a16:creationId xmlns:a16="http://schemas.microsoft.com/office/drawing/2014/main" id="{44A1530E-2641-47B5-AE2C-28370B9D0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3294"/>
              <a:ext cx="1778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30" name="Group 4">
            <a:extLst>
              <a:ext uri="{FF2B5EF4-FFF2-40B4-BE49-F238E27FC236}">
                <a16:creationId xmlns:a16="http://schemas.microsoft.com/office/drawing/2014/main" id="{DF90D8BB-D31F-4467-88C8-8A03AF7BEEF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260351"/>
            <a:ext cx="3168650" cy="417513"/>
            <a:chOff x="249" y="119"/>
            <a:chExt cx="1996" cy="263"/>
          </a:xfrm>
        </p:grpSpPr>
        <p:sp>
          <p:nvSpPr>
            <p:cNvPr id="150534" name="AutoShape 5">
              <a:extLst>
                <a:ext uri="{FF2B5EF4-FFF2-40B4-BE49-F238E27FC236}">
                  <a16:creationId xmlns:a16="http://schemas.microsoft.com/office/drawing/2014/main" id="{D2A67CA8-58C5-4D7F-AFBB-CD88688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19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0535" name="Picture 6">
              <a:extLst>
                <a:ext uri="{FF2B5EF4-FFF2-40B4-BE49-F238E27FC236}">
                  <a16:creationId xmlns:a16="http://schemas.microsoft.com/office/drawing/2014/main" id="{2E6AC782-9A6B-4538-9CAF-4C23FE4EF2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00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367" name="Picture 7">
            <a:extLst>
              <a:ext uri="{FF2B5EF4-FFF2-40B4-BE49-F238E27FC236}">
                <a16:creationId xmlns:a16="http://schemas.microsoft.com/office/drawing/2014/main" id="{A5A37D2A-D736-40BA-A868-77607CAEA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052513"/>
            <a:ext cx="7345362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8" name="Picture 8">
            <a:extLst>
              <a:ext uri="{FF2B5EF4-FFF2-40B4-BE49-F238E27FC236}">
                <a16:creationId xmlns:a16="http://schemas.microsoft.com/office/drawing/2014/main" id="{106A783B-4CAF-466C-860B-9B2609392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1700214"/>
            <a:ext cx="2592387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9" name="Picture 9">
            <a:extLst>
              <a:ext uri="{FF2B5EF4-FFF2-40B4-BE49-F238E27FC236}">
                <a16:creationId xmlns:a16="http://schemas.microsoft.com/office/drawing/2014/main" id="{A15119AC-6942-4F8D-AF6E-C67ED063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9" y="3429001"/>
            <a:ext cx="3887787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4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468C86CC-5AB4-45C9-A499-35DF64C20B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1" y="765176"/>
            <a:ext cx="5832475" cy="525463"/>
            <a:chOff x="249" y="255"/>
            <a:chExt cx="3674" cy="331"/>
          </a:xfrm>
        </p:grpSpPr>
        <p:sp>
          <p:nvSpPr>
            <p:cNvPr id="151580" name="AutoShape 5">
              <a:extLst>
                <a:ext uri="{FF2B5EF4-FFF2-40B4-BE49-F238E27FC236}">
                  <a16:creationId xmlns:a16="http://schemas.microsoft.com/office/drawing/2014/main" id="{627E2359-7E99-4485-B6EF-D55A0464E1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255"/>
              <a:ext cx="3674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81" name="Picture 7">
              <a:extLst>
                <a:ext uri="{FF2B5EF4-FFF2-40B4-BE49-F238E27FC236}">
                  <a16:creationId xmlns:a16="http://schemas.microsoft.com/office/drawing/2014/main" id="{1C0403E1-C9CF-4040-885B-17E0D8D29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5"/>
              <a:ext cx="3685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55" name="Group 8">
            <a:extLst>
              <a:ext uri="{FF2B5EF4-FFF2-40B4-BE49-F238E27FC236}">
                <a16:creationId xmlns:a16="http://schemas.microsoft.com/office/drawing/2014/main" id="{5BD19F75-2F74-4E3B-A39D-780AADBE6E7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260351"/>
            <a:ext cx="3168650" cy="417513"/>
            <a:chOff x="249" y="119"/>
            <a:chExt cx="1996" cy="263"/>
          </a:xfrm>
        </p:grpSpPr>
        <p:sp>
          <p:nvSpPr>
            <p:cNvPr id="151578" name="AutoShape 9">
              <a:extLst>
                <a:ext uri="{FF2B5EF4-FFF2-40B4-BE49-F238E27FC236}">
                  <a16:creationId xmlns:a16="http://schemas.microsoft.com/office/drawing/2014/main" id="{2F2565BD-3BF6-4EBC-98C5-969FB301345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19"/>
              <a:ext cx="1996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79" name="Picture 10">
              <a:extLst>
                <a:ext uri="{FF2B5EF4-FFF2-40B4-BE49-F238E27FC236}">
                  <a16:creationId xmlns:a16="http://schemas.microsoft.com/office/drawing/2014/main" id="{F493B658-32FD-48EC-A459-8826688CE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007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395" name="Picture 11">
            <a:extLst>
              <a:ext uri="{FF2B5EF4-FFF2-40B4-BE49-F238E27FC236}">
                <a16:creationId xmlns:a16="http://schemas.microsoft.com/office/drawing/2014/main" id="{72BA057F-2A14-4420-9DE0-7D65D3C6C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476251"/>
            <a:ext cx="20177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4">
            <a:extLst>
              <a:ext uri="{FF2B5EF4-FFF2-40B4-BE49-F238E27FC236}">
                <a16:creationId xmlns:a16="http://schemas.microsoft.com/office/drawing/2014/main" id="{C65E2D1F-B3DA-4D35-AF7C-59AA5A3DDC8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24001" y="1557339"/>
            <a:ext cx="6804025" cy="611187"/>
            <a:chOff x="158" y="1298"/>
            <a:chExt cx="3811" cy="342"/>
          </a:xfrm>
        </p:grpSpPr>
        <p:sp>
          <p:nvSpPr>
            <p:cNvPr id="151576" name="AutoShape 13">
              <a:extLst>
                <a:ext uri="{FF2B5EF4-FFF2-40B4-BE49-F238E27FC236}">
                  <a16:creationId xmlns:a16="http://schemas.microsoft.com/office/drawing/2014/main" id="{5E4551ED-8997-4671-B3B8-0692CE4680A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" y="1298"/>
              <a:ext cx="3811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77" name="Picture 15">
              <a:extLst>
                <a:ext uri="{FF2B5EF4-FFF2-40B4-BE49-F238E27FC236}">
                  <a16:creationId xmlns:a16="http://schemas.microsoft.com/office/drawing/2014/main" id="{E8F0AB77-6DFD-4935-AFCE-48B7387B9B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298"/>
              <a:ext cx="3819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8">
            <a:extLst>
              <a:ext uri="{FF2B5EF4-FFF2-40B4-BE49-F238E27FC236}">
                <a16:creationId xmlns:a16="http://schemas.microsoft.com/office/drawing/2014/main" id="{C6B39A17-722F-4EB9-9B7E-523D184621C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9" y="2420938"/>
            <a:ext cx="6840537" cy="1046162"/>
            <a:chOff x="113" y="1979"/>
            <a:chExt cx="3811" cy="583"/>
          </a:xfrm>
        </p:grpSpPr>
        <p:sp>
          <p:nvSpPr>
            <p:cNvPr id="151574" name="AutoShape 17">
              <a:extLst>
                <a:ext uri="{FF2B5EF4-FFF2-40B4-BE49-F238E27FC236}">
                  <a16:creationId xmlns:a16="http://schemas.microsoft.com/office/drawing/2014/main" id="{BEA23658-08D7-4B87-BB76-5C019371862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1979"/>
              <a:ext cx="3811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75" name="Picture 19">
              <a:extLst>
                <a:ext uri="{FF2B5EF4-FFF2-40B4-BE49-F238E27FC236}">
                  <a16:creationId xmlns:a16="http://schemas.microsoft.com/office/drawing/2014/main" id="{444AB70A-E3A5-41C1-814A-BBB2FBF7F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979"/>
              <a:ext cx="3818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>
            <a:extLst>
              <a:ext uri="{FF2B5EF4-FFF2-40B4-BE49-F238E27FC236}">
                <a16:creationId xmlns:a16="http://schemas.microsoft.com/office/drawing/2014/main" id="{A03DC639-9FA5-491A-8951-16ABC231307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63750" y="3789364"/>
            <a:ext cx="3671888" cy="428625"/>
            <a:chOff x="340" y="2387"/>
            <a:chExt cx="2313" cy="270"/>
          </a:xfrm>
        </p:grpSpPr>
        <p:sp>
          <p:nvSpPr>
            <p:cNvPr id="151572" name="AutoShape 21">
              <a:extLst>
                <a:ext uri="{FF2B5EF4-FFF2-40B4-BE49-F238E27FC236}">
                  <a16:creationId xmlns:a16="http://schemas.microsoft.com/office/drawing/2014/main" id="{1CDB871D-66F7-4E42-89DE-27AA5199F01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40" y="2387"/>
              <a:ext cx="2313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73" name="Picture 23">
              <a:extLst>
                <a:ext uri="{FF2B5EF4-FFF2-40B4-BE49-F238E27FC236}">
                  <a16:creationId xmlns:a16="http://schemas.microsoft.com/office/drawing/2014/main" id="{9F44F5DC-E2C9-481C-972D-EC7C8F5E4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387"/>
              <a:ext cx="232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6">
            <a:extLst>
              <a:ext uri="{FF2B5EF4-FFF2-40B4-BE49-F238E27FC236}">
                <a16:creationId xmlns:a16="http://schemas.microsoft.com/office/drawing/2014/main" id="{B7D861F2-F6AB-4DFA-858A-A484F637135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8" y="4292600"/>
            <a:ext cx="6121400" cy="566738"/>
            <a:chOff x="113" y="2840"/>
            <a:chExt cx="3856" cy="357"/>
          </a:xfrm>
        </p:grpSpPr>
        <p:sp>
          <p:nvSpPr>
            <p:cNvPr id="151570" name="AutoShape 25">
              <a:extLst>
                <a:ext uri="{FF2B5EF4-FFF2-40B4-BE49-F238E27FC236}">
                  <a16:creationId xmlns:a16="http://schemas.microsoft.com/office/drawing/2014/main" id="{42FE2F6C-AD8C-44E8-BB58-BEB2C371BB2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3" y="2840"/>
              <a:ext cx="3856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71" name="Picture 27">
              <a:extLst>
                <a:ext uri="{FF2B5EF4-FFF2-40B4-BE49-F238E27FC236}">
                  <a16:creationId xmlns:a16="http://schemas.microsoft.com/office/drawing/2014/main" id="{D5B4AC48-A9F8-4F25-8F7F-F86B69F95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840"/>
              <a:ext cx="386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30">
            <a:extLst>
              <a:ext uri="{FF2B5EF4-FFF2-40B4-BE49-F238E27FC236}">
                <a16:creationId xmlns:a16="http://schemas.microsoft.com/office/drawing/2014/main" id="{141AF01B-E97C-4DE4-82F0-5503DAB7FFF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9" y="5013325"/>
            <a:ext cx="6408737" cy="604838"/>
            <a:chOff x="158" y="3430"/>
            <a:chExt cx="4491" cy="424"/>
          </a:xfrm>
        </p:grpSpPr>
        <p:sp>
          <p:nvSpPr>
            <p:cNvPr id="151568" name="AutoShape 29">
              <a:extLst>
                <a:ext uri="{FF2B5EF4-FFF2-40B4-BE49-F238E27FC236}">
                  <a16:creationId xmlns:a16="http://schemas.microsoft.com/office/drawing/2014/main" id="{3547DC07-0E07-4D50-8E8D-37E4C335BA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" y="3430"/>
              <a:ext cx="4491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69" name="Picture 31">
              <a:extLst>
                <a:ext uri="{FF2B5EF4-FFF2-40B4-BE49-F238E27FC236}">
                  <a16:creationId xmlns:a16="http://schemas.microsoft.com/office/drawing/2014/main" id="{B254532B-918C-4A9F-B5F2-A7BBC6C68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3430"/>
              <a:ext cx="4500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4">
            <a:extLst>
              <a:ext uri="{FF2B5EF4-FFF2-40B4-BE49-F238E27FC236}">
                <a16:creationId xmlns:a16="http://schemas.microsoft.com/office/drawing/2014/main" id="{A3115C8B-B694-4389-8588-67865C8729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03388" y="5805488"/>
            <a:ext cx="6335712" cy="773112"/>
            <a:chOff x="204" y="3657"/>
            <a:chExt cx="3991" cy="487"/>
          </a:xfrm>
        </p:grpSpPr>
        <p:sp>
          <p:nvSpPr>
            <p:cNvPr id="151566" name="AutoShape 33">
              <a:extLst>
                <a:ext uri="{FF2B5EF4-FFF2-40B4-BE49-F238E27FC236}">
                  <a16:creationId xmlns:a16="http://schemas.microsoft.com/office/drawing/2014/main" id="{A6876F80-C7AA-4752-8AB6-ACD464C442F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3657"/>
              <a:ext cx="3991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1567" name="Picture 35">
              <a:extLst>
                <a:ext uri="{FF2B5EF4-FFF2-40B4-BE49-F238E27FC236}">
                  <a16:creationId xmlns:a16="http://schemas.microsoft.com/office/drawing/2014/main" id="{D9A5780D-0BD4-475D-922C-80988657EE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3657"/>
              <a:ext cx="3998" cy="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420" name="Picture 36">
            <a:extLst>
              <a:ext uri="{FF2B5EF4-FFF2-40B4-BE49-F238E27FC236}">
                <a16:creationId xmlns:a16="http://schemas.microsoft.com/office/drawing/2014/main" id="{AB5151FD-86ED-447D-A2F4-42FD205A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89" y="3789364"/>
            <a:ext cx="19780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421" name="AutoShape 37">
            <a:extLst>
              <a:ext uri="{FF2B5EF4-FFF2-40B4-BE49-F238E27FC236}">
                <a16:creationId xmlns:a16="http://schemas.microsoft.com/office/drawing/2014/main" id="{49987F0A-6CB6-4637-8960-4BE5656E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2997201"/>
            <a:ext cx="1655763" cy="360363"/>
          </a:xfrm>
          <a:prstGeom prst="rightArrow">
            <a:avLst>
              <a:gd name="adj1" fmla="val 50000"/>
              <a:gd name="adj2" fmla="val 114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44422" name="AutoShape 38">
            <a:extLst>
              <a:ext uri="{FF2B5EF4-FFF2-40B4-BE49-F238E27FC236}">
                <a16:creationId xmlns:a16="http://schemas.microsoft.com/office/drawing/2014/main" id="{8F87C146-2ACB-481B-9993-049516BE8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6308726"/>
            <a:ext cx="1655763" cy="360363"/>
          </a:xfrm>
          <a:prstGeom prst="rightArrow">
            <a:avLst>
              <a:gd name="adj1" fmla="val 50000"/>
              <a:gd name="adj2" fmla="val 1148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1" grpId="0" animBg="1"/>
      <p:bldP spid="1444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9">
            <a:extLst>
              <a:ext uri="{FF2B5EF4-FFF2-40B4-BE49-F238E27FC236}">
                <a16:creationId xmlns:a16="http://schemas.microsoft.com/office/drawing/2014/main" id="{3AE16312-339B-4B1A-A1B1-84579E2B866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333375"/>
            <a:ext cx="8497888" cy="446088"/>
            <a:chOff x="249" y="300"/>
            <a:chExt cx="5353" cy="281"/>
          </a:xfrm>
        </p:grpSpPr>
        <p:sp>
          <p:nvSpPr>
            <p:cNvPr id="152613" name="AutoShape 8">
              <a:extLst>
                <a:ext uri="{FF2B5EF4-FFF2-40B4-BE49-F238E27FC236}">
                  <a16:creationId xmlns:a16="http://schemas.microsoft.com/office/drawing/2014/main" id="{DF298B28-798F-4AC1-BC88-70FBA74BA20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300"/>
              <a:ext cx="53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2614" name="Picture 10">
              <a:extLst>
                <a:ext uri="{FF2B5EF4-FFF2-40B4-BE49-F238E27FC236}">
                  <a16:creationId xmlns:a16="http://schemas.microsoft.com/office/drawing/2014/main" id="{E8E7D2F1-685A-46A2-8B70-CB44C02CAD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0"/>
              <a:ext cx="53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9B9995C3-D8D4-4ED0-8316-BC41E9DB8C2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2888" y="836614"/>
            <a:ext cx="6697662" cy="1927225"/>
            <a:chOff x="793" y="709"/>
            <a:chExt cx="4219" cy="1214"/>
          </a:xfrm>
        </p:grpSpPr>
        <p:sp>
          <p:nvSpPr>
            <p:cNvPr id="152611" name="AutoShape 12">
              <a:extLst>
                <a:ext uri="{FF2B5EF4-FFF2-40B4-BE49-F238E27FC236}">
                  <a16:creationId xmlns:a16="http://schemas.microsoft.com/office/drawing/2014/main" id="{FDEAB948-A6CA-42E8-B15A-38B88885218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3" y="709"/>
              <a:ext cx="4219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2612" name="Picture 14">
              <a:extLst>
                <a:ext uri="{FF2B5EF4-FFF2-40B4-BE49-F238E27FC236}">
                  <a16:creationId xmlns:a16="http://schemas.microsoft.com/office/drawing/2014/main" id="{02FC7B36-9E1B-4B86-8195-C7B1C1EF95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09"/>
              <a:ext cx="422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825641FB-871E-43E7-A46E-E57B901076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79650" y="2852739"/>
            <a:ext cx="2592388" cy="327025"/>
            <a:chOff x="476" y="2115"/>
            <a:chExt cx="1142" cy="144"/>
          </a:xfrm>
        </p:grpSpPr>
        <p:sp>
          <p:nvSpPr>
            <p:cNvPr id="152609" name="AutoShape 16">
              <a:extLst>
                <a:ext uri="{FF2B5EF4-FFF2-40B4-BE49-F238E27FC236}">
                  <a16:creationId xmlns:a16="http://schemas.microsoft.com/office/drawing/2014/main" id="{013F8CAB-689D-42DA-B554-40F136F9C5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76" y="2115"/>
              <a:ext cx="114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2610" name="Picture 18">
              <a:extLst>
                <a:ext uri="{FF2B5EF4-FFF2-40B4-BE49-F238E27FC236}">
                  <a16:creationId xmlns:a16="http://schemas.microsoft.com/office/drawing/2014/main" id="{FC641978-7431-43FB-8868-7441AE7B7C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115"/>
              <a:ext cx="114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5433" name="Picture 25">
            <a:extLst>
              <a:ext uri="{FF2B5EF4-FFF2-40B4-BE49-F238E27FC236}">
                <a16:creationId xmlns:a16="http://schemas.microsoft.com/office/drawing/2014/main" id="{B51E6ED6-2223-4F2F-8CB2-C6D2C1C6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4941889"/>
            <a:ext cx="3097213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3">
            <a:extLst>
              <a:ext uri="{FF2B5EF4-FFF2-40B4-BE49-F238E27FC236}">
                <a16:creationId xmlns:a16="http://schemas.microsoft.com/office/drawing/2014/main" id="{208286B8-BE68-40DF-B283-4E133B2B4F4B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3357563"/>
            <a:ext cx="3167062" cy="823912"/>
            <a:chOff x="295" y="2069"/>
            <a:chExt cx="1995" cy="519"/>
          </a:xfrm>
        </p:grpSpPr>
        <p:grpSp>
          <p:nvGrpSpPr>
            <p:cNvPr id="152603" name="Group 28">
              <a:extLst>
                <a:ext uri="{FF2B5EF4-FFF2-40B4-BE49-F238E27FC236}">
                  <a16:creationId xmlns:a16="http://schemas.microsoft.com/office/drawing/2014/main" id="{B67171E7-307E-4A15-8AC0-C28F443FF08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5" y="2341"/>
              <a:ext cx="1995" cy="247"/>
              <a:chOff x="476" y="2568"/>
              <a:chExt cx="1995" cy="247"/>
            </a:xfrm>
          </p:grpSpPr>
          <p:sp>
            <p:nvSpPr>
              <p:cNvPr id="152607" name="AutoShape 27">
                <a:extLst>
                  <a:ext uri="{FF2B5EF4-FFF2-40B4-BE49-F238E27FC236}">
                    <a16:creationId xmlns:a16="http://schemas.microsoft.com/office/drawing/2014/main" id="{D9E5CAD0-E7F5-423D-B8A3-CF281812B13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6" y="2568"/>
                <a:ext cx="1995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2608" name="Picture 29">
                <a:extLst>
                  <a:ext uri="{FF2B5EF4-FFF2-40B4-BE49-F238E27FC236}">
                    <a16:creationId xmlns:a16="http://schemas.microsoft.com/office/drawing/2014/main" id="{FC958798-E107-4002-849B-CA62A0FEA3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" y="2568"/>
                <a:ext cx="2003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2604" name="Group 31">
              <a:extLst>
                <a:ext uri="{FF2B5EF4-FFF2-40B4-BE49-F238E27FC236}">
                  <a16:creationId xmlns:a16="http://schemas.microsoft.com/office/drawing/2014/main" id="{67D2A6D2-B5DF-4E11-8C50-C583D629529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67" y="2069"/>
              <a:ext cx="1406" cy="228"/>
              <a:chOff x="567" y="2069"/>
              <a:chExt cx="1406" cy="228"/>
            </a:xfrm>
          </p:grpSpPr>
          <p:sp>
            <p:nvSpPr>
              <p:cNvPr id="152605" name="AutoShape 30">
                <a:extLst>
                  <a:ext uri="{FF2B5EF4-FFF2-40B4-BE49-F238E27FC236}">
                    <a16:creationId xmlns:a16="http://schemas.microsoft.com/office/drawing/2014/main" id="{0804CEB9-54E7-4537-A6B3-FC4E9D3A9FF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567" y="2069"/>
                <a:ext cx="1406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2606" name="Picture 32">
                <a:extLst>
                  <a:ext uri="{FF2B5EF4-FFF2-40B4-BE49-F238E27FC236}">
                    <a16:creationId xmlns:a16="http://schemas.microsoft.com/office/drawing/2014/main" id="{ED17E155-0546-4EC0-A573-9EA0DDF31B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7" y="2069"/>
                <a:ext cx="1414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B562EC70-3A31-4266-AD96-AA05E0FF19F0}"/>
              </a:ext>
            </a:extLst>
          </p:cNvPr>
          <p:cNvGrpSpPr>
            <a:grpSpLocks/>
          </p:cNvGrpSpPr>
          <p:nvPr/>
        </p:nvGrpSpPr>
        <p:grpSpPr bwMode="auto">
          <a:xfrm>
            <a:off x="5735639" y="3284538"/>
            <a:ext cx="3887787" cy="995362"/>
            <a:chOff x="2653" y="2069"/>
            <a:chExt cx="2449" cy="627"/>
          </a:xfrm>
        </p:grpSpPr>
        <p:grpSp>
          <p:nvGrpSpPr>
            <p:cNvPr id="152593" name="Group 40">
              <a:extLst>
                <a:ext uri="{FF2B5EF4-FFF2-40B4-BE49-F238E27FC236}">
                  <a16:creationId xmlns:a16="http://schemas.microsoft.com/office/drawing/2014/main" id="{80B0026A-833F-4302-AE54-7C317F89A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2069"/>
              <a:ext cx="1950" cy="182"/>
              <a:chOff x="2517" y="2115"/>
              <a:chExt cx="1815" cy="162"/>
            </a:xfrm>
          </p:grpSpPr>
          <p:grpSp>
            <p:nvGrpSpPr>
              <p:cNvPr id="152597" name="Group 35">
                <a:extLst>
                  <a:ext uri="{FF2B5EF4-FFF2-40B4-BE49-F238E27FC236}">
                    <a16:creationId xmlns:a16="http://schemas.microsoft.com/office/drawing/2014/main" id="{25C96CD2-74F6-42BA-8E45-F54257E2467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787" y="2115"/>
                <a:ext cx="545" cy="159"/>
                <a:chOff x="3787" y="2115"/>
                <a:chExt cx="545" cy="159"/>
              </a:xfrm>
            </p:grpSpPr>
            <p:sp>
              <p:nvSpPr>
                <p:cNvPr id="152601" name="AutoShape 34">
                  <a:extLst>
                    <a:ext uri="{FF2B5EF4-FFF2-40B4-BE49-F238E27FC236}">
                      <a16:creationId xmlns:a16="http://schemas.microsoft.com/office/drawing/2014/main" id="{7F1A11A3-3202-4B46-ACB2-FCBEF6554131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787" y="2115"/>
                  <a:ext cx="545" cy="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l-GR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52602" name="Picture 36">
                  <a:extLst>
                    <a:ext uri="{FF2B5EF4-FFF2-40B4-BE49-F238E27FC236}">
                      <a16:creationId xmlns:a16="http://schemas.microsoft.com/office/drawing/2014/main" id="{F16792D5-918C-44A3-AB0E-F08DB72145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7" y="2115"/>
                  <a:ext cx="552" cy="1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152598" name="Group 38">
                <a:extLst>
                  <a:ext uri="{FF2B5EF4-FFF2-40B4-BE49-F238E27FC236}">
                    <a16:creationId xmlns:a16="http://schemas.microsoft.com/office/drawing/2014/main" id="{DCA0644E-AE8C-4EA8-A411-B2FB7A5261A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2517" y="2115"/>
                <a:ext cx="1286" cy="162"/>
                <a:chOff x="2517" y="2115"/>
                <a:chExt cx="1286" cy="162"/>
              </a:xfrm>
            </p:grpSpPr>
            <p:sp>
              <p:nvSpPr>
                <p:cNvPr id="152599" name="AutoShape 37">
                  <a:extLst>
                    <a:ext uri="{FF2B5EF4-FFF2-40B4-BE49-F238E27FC236}">
                      <a16:creationId xmlns:a16="http://schemas.microsoft.com/office/drawing/2014/main" id="{BD609E14-2430-469E-A010-FD7A95EE17E8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517" y="2115"/>
                  <a:ext cx="1286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l-GR">
                    <a:solidFill>
                      <a:prstClr val="black"/>
                    </a:solidFill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52600" name="Picture 39">
                  <a:extLst>
                    <a:ext uri="{FF2B5EF4-FFF2-40B4-BE49-F238E27FC236}">
                      <a16:creationId xmlns:a16="http://schemas.microsoft.com/office/drawing/2014/main" id="{566F41FA-0DE2-467B-9683-2115C082F1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lum bright="-12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7" y="2115"/>
                  <a:ext cx="1292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52594" name="Group 42">
              <a:extLst>
                <a:ext uri="{FF2B5EF4-FFF2-40B4-BE49-F238E27FC236}">
                  <a16:creationId xmlns:a16="http://schemas.microsoft.com/office/drawing/2014/main" id="{F0D14FD2-4334-4859-B6EF-65BEA113184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653" y="2296"/>
              <a:ext cx="2449" cy="400"/>
              <a:chOff x="2653" y="2296"/>
              <a:chExt cx="2449" cy="400"/>
            </a:xfrm>
          </p:grpSpPr>
          <p:sp>
            <p:nvSpPr>
              <p:cNvPr id="152595" name="AutoShape 41">
                <a:extLst>
                  <a:ext uri="{FF2B5EF4-FFF2-40B4-BE49-F238E27FC236}">
                    <a16:creationId xmlns:a16="http://schemas.microsoft.com/office/drawing/2014/main" id="{56102BCA-DEE3-4BAC-BD10-A77593AAE7D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53" y="2296"/>
                <a:ext cx="2449" cy="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2596" name="Picture 43">
                <a:extLst>
                  <a:ext uri="{FF2B5EF4-FFF2-40B4-BE49-F238E27FC236}">
                    <a16:creationId xmlns:a16="http://schemas.microsoft.com/office/drawing/2014/main" id="{CB7E8212-95BE-4952-9191-EA75A10D36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2296"/>
                <a:ext cx="2457" cy="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45453" name="AutoShape 45">
            <a:extLst>
              <a:ext uri="{FF2B5EF4-FFF2-40B4-BE49-F238E27FC236}">
                <a16:creationId xmlns:a16="http://schemas.microsoft.com/office/drawing/2014/main" id="{F42CDB5D-300B-4A44-8F3B-4B9313BA9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4221163"/>
            <a:ext cx="287338" cy="576262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  <p:sp>
        <p:nvSpPr>
          <p:cNvPr id="145454" name="AutoShape 46">
            <a:extLst>
              <a:ext uri="{FF2B5EF4-FFF2-40B4-BE49-F238E27FC236}">
                <a16:creationId xmlns:a16="http://schemas.microsoft.com/office/drawing/2014/main" id="{AF0BA4CC-FC22-4DF3-B0D0-0EB38699F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4292601"/>
            <a:ext cx="287338" cy="576263"/>
          </a:xfrm>
          <a:prstGeom prst="downArrow">
            <a:avLst>
              <a:gd name="adj1" fmla="val 50000"/>
              <a:gd name="adj2" fmla="val 501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  <p:grpSp>
        <p:nvGrpSpPr>
          <p:cNvPr id="13" name="Group 48">
            <a:extLst>
              <a:ext uri="{FF2B5EF4-FFF2-40B4-BE49-F238E27FC236}">
                <a16:creationId xmlns:a16="http://schemas.microsoft.com/office/drawing/2014/main" id="{7043B733-1B66-4894-BD63-C43CA7AF7B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4" y="5013325"/>
            <a:ext cx="3311525" cy="355600"/>
            <a:chOff x="295" y="3158"/>
            <a:chExt cx="2086" cy="224"/>
          </a:xfrm>
        </p:grpSpPr>
        <p:sp>
          <p:nvSpPr>
            <p:cNvPr id="152591" name="AutoShape 47">
              <a:extLst>
                <a:ext uri="{FF2B5EF4-FFF2-40B4-BE49-F238E27FC236}">
                  <a16:creationId xmlns:a16="http://schemas.microsoft.com/office/drawing/2014/main" id="{CD607DB7-A942-4776-9446-C777EB71B6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3158"/>
              <a:ext cx="20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2592" name="Picture 49">
              <a:extLst>
                <a:ext uri="{FF2B5EF4-FFF2-40B4-BE49-F238E27FC236}">
                  <a16:creationId xmlns:a16="http://schemas.microsoft.com/office/drawing/2014/main" id="{6D8A1689-E2C2-4649-9411-C85239A9FD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3158"/>
              <a:ext cx="2096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5458" name="AutoShape 50">
            <a:extLst>
              <a:ext uri="{FF2B5EF4-FFF2-40B4-BE49-F238E27FC236}">
                <a16:creationId xmlns:a16="http://schemas.microsoft.com/office/drawing/2014/main" id="{ADBB5BD1-BCDA-401F-9F00-383EDBDCB4D6}"/>
              </a:ext>
            </a:extLst>
          </p:cNvPr>
          <p:cNvSpPr>
            <a:spLocks/>
          </p:cNvSpPr>
          <p:nvPr/>
        </p:nvSpPr>
        <p:spPr bwMode="auto">
          <a:xfrm rot="5400000">
            <a:off x="5447507" y="1989932"/>
            <a:ext cx="504825" cy="7272338"/>
          </a:xfrm>
          <a:prstGeom prst="rightBrace">
            <a:avLst>
              <a:gd name="adj1" fmla="val 12004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  <p:grpSp>
        <p:nvGrpSpPr>
          <p:cNvPr id="14" name="Group 52">
            <a:extLst>
              <a:ext uri="{FF2B5EF4-FFF2-40B4-BE49-F238E27FC236}">
                <a16:creationId xmlns:a16="http://schemas.microsoft.com/office/drawing/2014/main" id="{40266A3C-81AB-4889-B4B2-B45EAA8584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40238" y="6021388"/>
            <a:ext cx="2736850" cy="533400"/>
            <a:chOff x="1837" y="3793"/>
            <a:chExt cx="1724" cy="336"/>
          </a:xfrm>
        </p:grpSpPr>
        <p:sp>
          <p:nvSpPr>
            <p:cNvPr id="152589" name="AutoShape 51">
              <a:extLst>
                <a:ext uri="{FF2B5EF4-FFF2-40B4-BE49-F238E27FC236}">
                  <a16:creationId xmlns:a16="http://schemas.microsoft.com/office/drawing/2014/main" id="{D589876B-674B-4D04-B2B8-19692C28BFA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7" y="3793"/>
              <a:ext cx="17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2590" name="Picture 53">
              <a:extLst>
                <a:ext uri="{FF2B5EF4-FFF2-40B4-BE49-F238E27FC236}">
                  <a16:creationId xmlns:a16="http://schemas.microsoft.com/office/drawing/2014/main" id="{0AE0C75E-53DF-49ED-97D7-5000D7628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793"/>
              <a:ext cx="173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3" grpId="0" animBg="1"/>
      <p:bldP spid="145454" grpId="0" animBg="1"/>
      <p:bldP spid="1454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4">
            <a:extLst>
              <a:ext uri="{FF2B5EF4-FFF2-40B4-BE49-F238E27FC236}">
                <a16:creationId xmlns:a16="http://schemas.microsoft.com/office/drawing/2014/main" id="{AA4F82A8-AF5E-4E83-8F37-637C6C6BFB2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333375"/>
            <a:ext cx="8497888" cy="446088"/>
            <a:chOff x="249" y="300"/>
            <a:chExt cx="5353" cy="281"/>
          </a:xfrm>
        </p:grpSpPr>
        <p:sp>
          <p:nvSpPr>
            <p:cNvPr id="153620" name="AutoShape 5">
              <a:extLst>
                <a:ext uri="{FF2B5EF4-FFF2-40B4-BE49-F238E27FC236}">
                  <a16:creationId xmlns:a16="http://schemas.microsoft.com/office/drawing/2014/main" id="{85B662FA-25E6-4641-85E7-562A02555F6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300"/>
              <a:ext cx="53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621" name="Picture 6">
              <a:extLst>
                <a:ext uri="{FF2B5EF4-FFF2-40B4-BE49-F238E27FC236}">
                  <a16:creationId xmlns:a16="http://schemas.microsoft.com/office/drawing/2014/main" id="{0F46A9D6-9F08-4627-A4DA-192F06EB6B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0"/>
              <a:ext cx="53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03" name="Group 7">
            <a:extLst>
              <a:ext uri="{FF2B5EF4-FFF2-40B4-BE49-F238E27FC236}">
                <a16:creationId xmlns:a16="http://schemas.microsoft.com/office/drawing/2014/main" id="{9BBC8A5F-9250-4A2F-81DA-F93A8FEAC41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2888" y="836614"/>
            <a:ext cx="6697662" cy="1927225"/>
            <a:chOff x="793" y="709"/>
            <a:chExt cx="4219" cy="1214"/>
          </a:xfrm>
        </p:grpSpPr>
        <p:sp>
          <p:nvSpPr>
            <p:cNvPr id="153618" name="AutoShape 8">
              <a:extLst>
                <a:ext uri="{FF2B5EF4-FFF2-40B4-BE49-F238E27FC236}">
                  <a16:creationId xmlns:a16="http://schemas.microsoft.com/office/drawing/2014/main" id="{26EA4DB6-F1C1-4539-866A-9CACFCF4A0B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93" y="709"/>
              <a:ext cx="4219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619" name="Picture 9">
              <a:extLst>
                <a:ext uri="{FF2B5EF4-FFF2-40B4-BE49-F238E27FC236}">
                  <a16:creationId xmlns:a16="http://schemas.microsoft.com/office/drawing/2014/main" id="{6DD79D6E-E653-4CAA-AC25-A9C1FD84F2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709"/>
              <a:ext cx="4228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6444" name="Picture 12">
            <a:extLst>
              <a:ext uri="{FF2B5EF4-FFF2-40B4-BE49-F238E27FC236}">
                <a16:creationId xmlns:a16="http://schemas.microsoft.com/office/drawing/2014/main" id="{6A11AB20-F95A-4898-B4CB-989B5029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3573464"/>
            <a:ext cx="33845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3">
            <a:extLst>
              <a:ext uri="{FF2B5EF4-FFF2-40B4-BE49-F238E27FC236}">
                <a16:creationId xmlns:a16="http://schemas.microsoft.com/office/drawing/2014/main" id="{BF300832-CE82-4E18-A829-847E5554D8D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95551" y="4365625"/>
            <a:ext cx="2449513" cy="477838"/>
            <a:chOff x="1837" y="3793"/>
            <a:chExt cx="1724" cy="336"/>
          </a:xfrm>
        </p:grpSpPr>
        <p:sp>
          <p:nvSpPr>
            <p:cNvPr id="153616" name="AutoShape 14">
              <a:extLst>
                <a:ext uri="{FF2B5EF4-FFF2-40B4-BE49-F238E27FC236}">
                  <a16:creationId xmlns:a16="http://schemas.microsoft.com/office/drawing/2014/main" id="{D70EDF4A-C715-4B37-83A0-D0948243749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37" y="3793"/>
              <a:ext cx="172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617" name="Picture 15">
              <a:extLst>
                <a:ext uri="{FF2B5EF4-FFF2-40B4-BE49-F238E27FC236}">
                  <a16:creationId xmlns:a16="http://schemas.microsoft.com/office/drawing/2014/main" id="{ED778D42-1BF7-48C1-A114-64C40756B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793"/>
              <a:ext cx="1736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6448" name="AutoShape 16">
            <a:extLst>
              <a:ext uri="{FF2B5EF4-FFF2-40B4-BE49-F238E27FC236}">
                <a16:creationId xmlns:a16="http://schemas.microsoft.com/office/drawing/2014/main" id="{15F26468-D0DF-4BFC-B2B3-BDCD4784EB58}"/>
              </a:ext>
            </a:extLst>
          </p:cNvPr>
          <p:cNvSpPr>
            <a:spLocks/>
          </p:cNvSpPr>
          <p:nvPr/>
        </p:nvSpPr>
        <p:spPr bwMode="auto">
          <a:xfrm>
            <a:off x="5519739" y="3500439"/>
            <a:ext cx="287337" cy="1512887"/>
          </a:xfrm>
          <a:prstGeom prst="rightBrace">
            <a:avLst>
              <a:gd name="adj1" fmla="val 4387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l-GR" altLang="el-GR">
              <a:solidFill>
                <a:prstClr val="black"/>
              </a:solidFill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5D6E3926-F6C5-450E-8907-2526A20A6C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880101" y="3140075"/>
            <a:ext cx="4500563" cy="1023938"/>
            <a:chOff x="2744" y="1842"/>
            <a:chExt cx="2835" cy="645"/>
          </a:xfrm>
        </p:grpSpPr>
        <p:sp>
          <p:nvSpPr>
            <p:cNvPr id="153614" name="AutoShape 17">
              <a:extLst>
                <a:ext uri="{FF2B5EF4-FFF2-40B4-BE49-F238E27FC236}">
                  <a16:creationId xmlns:a16="http://schemas.microsoft.com/office/drawing/2014/main" id="{E8586377-29C3-444F-BFC3-41B71CE37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44" y="1842"/>
              <a:ext cx="2835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615" name="Picture 19">
              <a:extLst>
                <a:ext uri="{FF2B5EF4-FFF2-40B4-BE49-F238E27FC236}">
                  <a16:creationId xmlns:a16="http://schemas.microsoft.com/office/drawing/2014/main" id="{A4EC6572-400A-4175-9D2E-5B22BF411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842"/>
              <a:ext cx="2846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1">
            <a:extLst>
              <a:ext uri="{FF2B5EF4-FFF2-40B4-BE49-F238E27FC236}">
                <a16:creationId xmlns:a16="http://schemas.microsoft.com/office/drawing/2014/main" id="{644D2671-C39E-4626-8E8F-DEF378E75A7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22976" y="4292600"/>
            <a:ext cx="4175125" cy="1136650"/>
            <a:chOff x="2789" y="2432"/>
            <a:chExt cx="2630" cy="716"/>
          </a:xfrm>
        </p:grpSpPr>
        <p:sp>
          <p:nvSpPr>
            <p:cNvPr id="153612" name="AutoShape 20">
              <a:extLst>
                <a:ext uri="{FF2B5EF4-FFF2-40B4-BE49-F238E27FC236}">
                  <a16:creationId xmlns:a16="http://schemas.microsoft.com/office/drawing/2014/main" id="{C745E242-93C1-44FC-89FE-9FCB00EE412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9" y="2432"/>
              <a:ext cx="2630" cy="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613" name="Picture 22">
              <a:extLst>
                <a:ext uri="{FF2B5EF4-FFF2-40B4-BE49-F238E27FC236}">
                  <a16:creationId xmlns:a16="http://schemas.microsoft.com/office/drawing/2014/main" id="{9B7C1342-8E53-4187-ADA4-AD0BCB797A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32"/>
              <a:ext cx="264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5">
            <a:extLst>
              <a:ext uri="{FF2B5EF4-FFF2-40B4-BE49-F238E27FC236}">
                <a16:creationId xmlns:a16="http://schemas.microsoft.com/office/drawing/2014/main" id="{BD994CCC-D426-4BE6-9C17-BFC66C7DD1D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08214" y="5445125"/>
            <a:ext cx="7920037" cy="1239838"/>
            <a:chOff x="431" y="3430"/>
            <a:chExt cx="4989" cy="781"/>
          </a:xfrm>
        </p:grpSpPr>
        <p:sp>
          <p:nvSpPr>
            <p:cNvPr id="153610" name="AutoShape 24">
              <a:extLst>
                <a:ext uri="{FF2B5EF4-FFF2-40B4-BE49-F238E27FC236}">
                  <a16:creationId xmlns:a16="http://schemas.microsoft.com/office/drawing/2014/main" id="{C3A1F45F-945F-47CE-82F4-5A03F2A6820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31" y="3430"/>
              <a:ext cx="4989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3611" name="Picture 26">
              <a:extLst>
                <a:ext uri="{FF2B5EF4-FFF2-40B4-BE49-F238E27FC236}">
                  <a16:creationId xmlns:a16="http://schemas.microsoft.com/office/drawing/2014/main" id="{D0078EB2-15FB-4FE1-BC93-732730C5ED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430"/>
              <a:ext cx="4998" cy="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4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4">
            <a:extLst>
              <a:ext uri="{FF2B5EF4-FFF2-40B4-BE49-F238E27FC236}">
                <a16:creationId xmlns:a16="http://schemas.microsoft.com/office/drawing/2014/main" id="{202EBEB4-E2CF-4AAD-9E7D-50FF22F9323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333375"/>
            <a:ext cx="8497888" cy="446088"/>
            <a:chOff x="249" y="300"/>
            <a:chExt cx="5353" cy="281"/>
          </a:xfrm>
        </p:grpSpPr>
        <p:sp>
          <p:nvSpPr>
            <p:cNvPr id="154640" name="AutoShape 5">
              <a:extLst>
                <a:ext uri="{FF2B5EF4-FFF2-40B4-BE49-F238E27FC236}">
                  <a16:creationId xmlns:a16="http://schemas.microsoft.com/office/drawing/2014/main" id="{430EDB61-5142-43EF-B712-5E038FF11C3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300"/>
              <a:ext cx="53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4641" name="Picture 6">
              <a:extLst>
                <a:ext uri="{FF2B5EF4-FFF2-40B4-BE49-F238E27FC236}">
                  <a16:creationId xmlns:a16="http://schemas.microsoft.com/office/drawing/2014/main" id="{3DA68AA7-676D-4E3F-9971-79BD5BC2A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0"/>
              <a:ext cx="53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0">
            <a:extLst>
              <a:ext uri="{FF2B5EF4-FFF2-40B4-BE49-F238E27FC236}">
                <a16:creationId xmlns:a16="http://schemas.microsoft.com/office/drawing/2014/main" id="{C089A32A-59D0-45E4-9F6E-7CD91DEB3B26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836613"/>
            <a:ext cx="7777163" cy="2728912"/>
            <a:chOff x="340" y="527"/>
            <a:chExt cx="4899" cy="1719"/>
          </a:xfrm>
        </p:grpSpPr>
        <p:grpSp>
          <p:nvGrpSpPr>
            <p:cNvPr id="154631" name="Group 7">
              <a:extLst>
                <a:ext uri="{FF2B5EF4-FFF2-40B4-BE49-F238E27FC236}">
                  <a16:creationId xmlns:a16="http://schemas.microsoft.com/office/drawing/2014/main" id="{69273393-EE45-43A6-996A-A81CADA0520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3" y="527"/>
              <a:ext cx="3856" cy="1110"/>
              <a:chOff x="793" y="709"/>
              <a:chExt cx="4219" cy="1214"/>
            </a:xfrm>
          </p:grpSpPr>
          <p:sp>
            <p:nvSpPr>
              <p:cNvPr id="154638" name="AutoShape 8">
                <a:extLst>
                  <a:ext uri="{FF2B5EF4-FFF2-40B4-BE49-F238E27FC236}">
                    <a16:creationId xmlns:a16="http://schemas.microsoft.com/office/drawing/2014/main" id="{CBD0F6F0-2064-4D9D-BCB0-A797BE19E7F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93" y="709"/>
                <a:ext cx="4219" cy="1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4639" name="Picture 9">
                <a:extLst>
                  <a:ext uri="{FF2B5EF4-FFF2-40B4-BE49-F238E27FC236}">
                    <a16:creationId xmlns:a16="http://schemas.microsoft.com/office/drawing/2014/main" id="{D9EE3F8C-13E1-4309-8B8F-946F392E8D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709"/>
                <a:ext cx="4228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632" name="Group 10">
              <a:extLst>
                <a:ext uri="{FF2B5EF4-FFF2-40B4-BE49-F238E27FC236}">
                  <a16:creationId xmlns:a16="http://schemas.microsoft.com/office/drawing/2014/main" id="{BB5A37CE-E52A-41F3-A930-B9E1A41B88D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0" y="1616"/>
              <a:ext cx="2359" cy="537"/>
              <a:chOff x="2744" y="1842"/>
              <a:chExt cx="2835" cy="645"/>
            </a:xfrm>
          </p:grpSpPr>
          <p:sp>
            <p:nvSpPr>
              <p:cNvPr id="154636" name="AutoShape 11">
                <a:extLst>
                  <a:ext uri="{FF2B5EF4-FFF2-40B4-BE49-F238E27FC236}">
                    <a16:creationId xmlns:a16="http://schemas.microsoft.com/office/drawing/2014/main" id="{BB6A6907-7C6A-4BD5-8DEE-5EBF2B0C631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44" y="1842"/>
                <a:ext cx="2835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4637" name="Picture 12">
                <a:extLst>
                  <a:ext uri="{FF2B5EF4-FFF2-40B4-BE49-F238E27FC236}">
                    <a16:creationId xmlns:a16="http://schemas.microsoft.com/office/drawing/2014/main" id="{1EF9F4EA-AA71-4B7D-B9C4-58A7599396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842"/>
                <a:ext cx="2846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4633" name="Group 13">
              <a:extLst>
                <a:ext uri="{FF2B5EF4-FFF2-40B4-BE49-F238E27FC236}">
                  <a16:creationId xmlns:a16="http://schemas.microsoft.com/office/drawing/2014/main" id="{9E38F178-AC6A-459B-AEC9-EA0B5A381B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25" y="1616"/>
              <a:ext cx="2314" cy="630"/>
              <a:chOff x="2789" y="2432"/>
              <a:chExt cx="2630" cy="716"/>
            </a:xfrm>
          </p:grpSpPr>
          <p:sp>
            <p:nvSpPr>
              <p:cNvPr id="154634" name="AutoShape 14">
                <a:extLst>
                  <a:ext uri="{FF2B5EF4-FFF2-40B4-BE49-F238E27FC236}">
                    <a16:creationId xmlns:a16="http://schemas.microsoft.com/office/drawing/2014/main" id="{242686E6-7174-4AD6-AF29-0D34F2E4AF8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89" y="2432"/>
                <a:ext cx="2630" cy="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4635" name="Picture 15">
                <a:extLst>
                  <a:ext uri="{FF2B5EF4-FFF2-40B4-BE49-F238E27FC236}">
                    <a16:creationId xmlns:a16="http://schemas.microsoft.com/office/drawing/2014/main" id="{6C4FF48F-B4B1-4EE4-97AD-3F9704E3A9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2432"/>
                <a:ext cx="264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73CA83EB-6EEC-4B8D-89DC-E5C5D6C27CE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40013" y="3933825"/>
            <a:ext cx="6553200" cy="2236788"/>
            <a:chOff x="703" y="2478"/>
            <a:chExt cx="4128" cy="1409"/>
          </a:xfrm>
        </p:grpSpPr>
        <p:sp>
          <p:nvSpPr>
            <p:cNvPr id="154629" name="AutoShape 17">
              <a:extLst>
                <a:ext uri="{FF2B5EF4-FFF2-40B4-BE49-F238E27FC236}">
                  <a16:creationId xmlns:a16="http://schemas.microsoft.com/office/drawing/2014/main" id="{04D2AE83-1BD3-4E90-96FF-DC6EAB143FD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03" y="2478"/>
              <a:ext cx="4128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4630" name="Picture 19">
              <a:extLst>
                <a:ext uri="{FF2B5EF4-FFF2-40B4-BE49-F238E27FC236}">
                  <a16:creationId xmlns:a16="http://schemas.microsoft.com/office/drawing/2014/main" id="{8BFBD7CD-C714-438E-92EC-1AB57B3883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478"/>
              <a:ext cx="4140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4">
            <a:extLst>
              <a:ext uri="{FF2B5EF4-FFF2-40B4-BE49-F238E27FC236}">
                <a16:creationId xmlns:a16="http://schemas.microsoft.com/office/drawing/2014/main" id="{B51FBB24-E859-437F-810B-5F010D1FD1E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333375"/>
            <a:ext cx="8497888" cy="446088"/>
            <a:chOff x="249" y="300"/>
            <a:chExt cx="5353" cy="281"/>
          </a:xfrm>
        </p:grpSpPr>
        <p:sp>
          <p:nvSpPr>
            <p:cNvPr id="155662" name="AutoShape 5">
              <a:extLst>
                <a:ext uri="{FF2B5EF4-FFF2-40B4-BE49-F238E27FC236}">
                  <a16:creationId xmlns:a16="http://schemas.microsoft.com/office/drawing/2014/main" id="{BD2EE006-8251-4462-962B-A1CC38E7EF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300"/>
              <a:ext cx="535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5663" name="Picture 6">
              <a:extLst>
                <a:ext uri="{FF2B5EF4-FFF2-40B4-BE49-F238E27FC236}">
                  <a16:creationId xmlns:a16="http://schemas.microsoft.com/office/drawing/2014/main" id="{2F73950F-45AC-4712-83F9-175015638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0"/>
              <a:ext cx="53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7">
            <a:extLst>
              <a:ext uri="{FF2B5EF4-FFF2-40B4-BE49-F238E27FC236}">
                <a16:creationId xmlns:a16="http://schemas.microsoft.com/office/drawing/2014/main" id="{65D97B68-F001-450A-AF3A-E12BA779363D}"/>
              </a:ext>
            </a:extLst>
          </p:cNvPr>
          <p:cNvGrpSpPr>
            <a:grpSpLocks/>
          </p:cNvGrpSpPr>
          <p:nvPr/>
        </p:nvGrpSpPr>
        <p:grpSpPr bwMode="auto">
          <a:xfrm>
            <a:off x="2063751" y="836613"/>
            <a:ext cx="7777163" cy="2728912"/>
            <a:chOff x="340" y="527"/>
            <a:chExt cx="4899" cy="1719"/>
          </a:xfrm>
        </p:grpSpPr>
        <p:grpSp>
          <p:nvGrpSpPr>
            <p:cNvPr id="155653" name="Group 7">
              <a:extLst>
                <a:ext uri="{FF2B5EF4-FFF2-40B4-BE49-F238E27FC236}">
                  <a16:creationId xmlns:a16="http://schemas.microsoft.com/office/drawing/2014/main" id="{A1DD0D1A-1A18-406F-B003-DE87012B76F2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3" y="527"/>
              <a:ext cx="3856" cy="1110"/>
              <a:chOff x="793" y="709"/>
              <a:chExt cx="4219" cy="1214"/>
            </a:xfrm>
          </p:grpSpPr>
          <p:sp>
            <p:nvSpPr>
              <p:cNvPr id="155660" name="AutoShape 8">
                <a:extLst>
                  <a:ext uri="{FF2B5EF4-FFF2-40B4-BE49-F238E27FC236}">
                    <a16:creationId xmlns:a16="http://schemas.microsoft.com/office/drawing/2014/main" id="{6B88382D-7EF4-49D6-9270-A86CACE83A8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93" y="709"/>
                <a:ext cx="4219" cy="1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5661" name="Picture 9">
                <a:extLst>
                  <a:ext uri="{FF2B5EF4-FFF2-40B4-BE49-F238E27FC236}">
                    <a16:creationId xmlns:a16="http://schemas.microsoft.com/office/drawing/2014/main" id="{34E860CD-6199-475B-BE1B-3C2F002231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" y="709"/>
                <a:ext cx="4228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5654" name="Group 10">
              <a:extLst>
                <a:ext uri="{FF2B5EF4-FFF2-40B4-BE49-F238E27FC236}">
                  <a16:creationId xmlns:a16="http://schemas.microsoft.com/office/drawing/2014/main" id="{21AC88D5-BC8A-4BA6-A0DE-0F02F8ACA1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0" y="1616"/>
              <a:ext cx="2359" cy="537"/>
              <a:chOff x="2744" y="1842"/>
              <a:chExt cx="2835" cy="645"/>
            </a:xfrm>
          </p:grpSpPr>
          <p:sp>
            <p:nvSpPr>
              <p:cNvPr id="155658" name="AutoShape 11">
                <a:extLst>
                  <a:ext uri="{FF2B5EF4-FFF2-40B4-BE49-F238E27FC236}">
                    <a16:creationId xmlns:a16="http://schemas.microsoft.com/office/drawing/2014/main" id="{C7E7F425-DAFD-464B-B6D5-D184BE15039E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44" y="1842"/>
                <a:ext cx="2835" cy="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5659" name="Picture 12">
                <a:extLst>
                  <a:ext uri="{FF2B5EF4-FFF2-40B4-BE49-F238E27FC236}">
                    <a16:creationId xmlns:a16="http://schemas.microsoft.com/office/drawing/2014/main" id="{C18E52A6-911A-4B23-BDE1-CF713D384E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842"/>
                <a:ext cx="2846" cy="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5655" name="Group 13">
              <a:extLst>
                <a:ext uri="{FF2B5EF4-FFF2-40B4-BE49-F238E27FC236}">
                  <a16:creationId xmlns:a16="http://schemas.microsoft.com/office/drawing/2014/main" id="{76D009E1-AB06-4589-94F0-A4D555060B0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925" y="1616"/>
              <a:ext cx="2314" cy="630"/>
              <a:chOff x="2789" y="2432"/>
              <a:chExt cx="2630" cy="716"/>
            </a:xfrm>
          </p:grpSpPr>
          <p:sp>
            <p:nvSpPr>
              <p:cNvPr id="155656" name="AutoShape 14">
                <a:extLst>
                  <a:ext uri="{FF2B5EF4-FFF2-40B4-BE49-F238E27FC236}">
                    <a16:creationId xmlns:a16="http://schemas.microsoft.com/office/drawing/2014/main" id="{A4F93862-1E14-4579-BD59-CDD29BD22BC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789" y="2432"/>
                <a:ext cx="2630" cy="7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pic>
            <p:nvPicPr>
              <p:cNvPr id="155657" name="Picture 15">
                <a:extLst>
                  <a:ext uri="{FF2B5EF4-FFF2-40B4-BE49-F238E27FC236}">
                    <a16:creationId xmlns:a16="http://schemas.microsoft.com/office/drawing/2014/main" id="{447267D1-117E-4970-ACC6-BC1E99CB19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9" y="2432"/>
                <a:ext cx="2641" cy="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8496" name="Picture 16">
            <a:extLst>
              <a:ext uri="{FF2B5EF4-FFF2-40B4-BE49-F238E27FC236}">
                <a16:creationId xmlns:a16="http://schemas.microsoft.com/office/drawing/2014/main" id="{1B7AC5F1-FD71-44AB-AD67-BAB059F62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789364"/>
            <a:ext cx="7345362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2020-11-19T19:16:11Z</dcterms:created>
  <dcterms:modified xsi:type="dcterms:W3CDTF">2020-11-19T19:16:53Z</dcterms:modified>
</cp:coreProperties>
</file>