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4A57-8006-C4F8-0B75-433F2EAD4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6536E-39F6-2486-B4DF-94A9530BD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EF816-34FB-46AA-780D-15A3E594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30AD9-578D-E0CA-2643-6DC83383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FA6B-30C2-2797-C042-3C91E073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3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410D-C5DF-FF60-15F2-99BDF64A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5955B-270D-D069-E8FB-B26DADFE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2B94-2BCA-AAE0-C46B-6AE99A9C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24E3B-2A6F-062D-90D4-38DF793B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90B49-E7AC-BEE4-745B-C3CE7ED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87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3EAF4-102D-935D-2920-A16BB64FA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4BD64-7B20-7B99-90A3-3B576A595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F1AD-13B3-CC16-F86B-3E9A0BA1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E4FF4-4A7F-DFFD-1965-098CB837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F92B-B4B0-2B15-58F0-579D4742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49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075A-CD2C-FA3C-03C3-BAF8542F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16BA-BBBC-B9F3-A45F-A4F9E0627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79DB7-CEDA-74FC-663C-7D83FD71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4841-826A-4543-EF42-0F473C26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9DEA8-BE29-8575-E009-9824C09A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34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9D79-E888-11AE-73D4-24EB5467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DAB95-7F48-B736-E436-A5047D697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A9355-E4F0-331F-2CD8-E47F4C21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8C6E7-51FF-5DF2-489D-CFD0EC1C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264B4-AF50-92CB-2402-710D8DE1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34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2C13-8FDC-4AD5-666F-105EC163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84A1-54FD-ECD1-9262-E6137480B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7B78B-F84F-C5FA-FF14-4F149E978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1554D-54DD-DC90-2666-43790DA14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3D0F1-245D-5AEC-B750-2FB4063F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68C72-A3A7-5D63-08C1-BFA961AD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4AAD-8077-A1B2-3456-3846C3CD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FF068-7524-9496-4EEF-009F82DA8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1059F-B37F-5E75-87BA-FB68DA746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43726-F030-32F6-BFE4-D67BB2F8F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7D481-BE19-6B31-A726-BFA9469F8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302C0-FEA6-12DE-F51B-FD339380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2E8DD-A28C-1E17-CE50-2FF20AE6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055AC-CF63-0E81-07F0-C6054172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1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1AFA-A24D-DFDB-A491-EEFABEE4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4FA98-E7C4-3B4B-3417-7D6AD680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79948-653A-6379-44A5-8BA975D25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68DF3D-C02E-39D6-9D63-AEF67435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67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37A3D-831E-D763-53C7-500E7C48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F2D8D-4AE3-BFF5-9D78-BA7061C4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4DF27-5831-BF97-8DAE-257708BD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22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CAA9-07F7-36B0-68D6-C90909AF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1934-168E-ECC9-FF8D-FF3436269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5F24E-B452-DA39-4DCF-1567C2CEE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2CA66-8EE9-14AC-A28F-83347F84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0051F-5739-CAF3-CB01-62C65D19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19C67-0634-83B2-514F-44165F9D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95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3D6E-C6CC-09E3-307A-6F608993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BA2B2-88D9-BE88-6B55-78261A933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C90C4-B8BB-E11F-4BD0-BE0AB741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3456E-6725-B686-49E3-48E35D50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0792-1535-044C-4134-7763C77E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128C6-FA94-1545-BEFE-DBAA8C56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90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859288-A8EA-011D-D897-2BB89FDD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A827E-2B95-6AD7-A4CB-993DC697F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D3295-C0D9-30D0-54DF-18A7B1FBF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1C348-43F6-42FE-8336-0A039E882117}" type="datetimeFigureOut">
              <a:rPr lang="el-GR" smtClean="0"/>
              <a:t>17/9/2023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910F-B3F9-D4CA-D58F-402A156B5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71C5-FA74-2A59-9EC2-03C5389BB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EF9A-FC3C-453D-9A0F-8150B779A6B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4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E8C91-809A-A145-B881-DB36D63B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009" y="643467"/>
            <a:ext cx="67939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8ACCC-7B14-903B-4619-A431A2050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0" y="-9450"/>
            <a:ext cx="57372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575C4-B03A-C59D-CA12-427EEF32D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0018"/>
            <a:ext cx="10905066" cy="51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A8B75-3AA9-FCB8-F857-963AF4DF1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28" y="99649"/>
            <a:ext cx="7499921" cy="665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CE42B-ACB5-4944-4CBD-8264626E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7595"/>
            <a:ext cx="10905066" cy="470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2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04A83-8A03-243A-E029-95A7A288C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801" y="643467"/>
            <a:ext cx="87523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3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1616A-0B56-C123-B39F-F1AF45EC3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7218"/>
            <a:ext cx="10905066" cy="34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2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E6164-33F5-17ED-5E43-C6C87ACB2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59" y="119592"/>
            <a:ext cx="8982081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D98B3-E812-1F43-3C2E-542AF7EC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90" y="5632092"/>
            <a:ext cx="8685398" cy="6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1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B49B3-2840-782A-C611-AB8E5DC4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82" y="643467"/>
            <a:ext cx="82686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C650D-BFB9-4309-ED2A-F18D30AB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371980"/>
            <a:ext cx="10905066" cy="32946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C3B30-11A4-851E-690A-E63C22BF6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11" y="4038599"/>
            <a:ext cx="9701468" cy="19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7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B7141-3351-85EC-8226-454019F88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7568"/>
            <a:ext cx="10905066" cy="2936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22DE4-1979-8130-B248-9DE38F3F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3429000"/>
            <a:ext cx="10872439" cy="32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D2C19D-A8FA-8CA3-DC45-82C800E5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1" y="0"/>
            <a:ext cx="355114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964A7-5690-2264-B3BA-5144F97C5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506" y="246174"/>
            <a:ext cx="3655990" cy="3669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6DC6CA-54C9-6FFA-7D35-AC7E47A9F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992" y="198549"/>
            <a:ext cx="4208977" cy="62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3B281A-5567-F109-3A82-D03C65F3B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390" y="643467"/>
            <a:ext cx="775922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30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989AC-AC12-0DA7-AFDD-F84E5686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81" y="0"/>
            <a:ext cx="8782438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D54DFB-92B5-2A0F-827E-FED4BCA1C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80" y="5719233"/>
            <a:ext cx="8782438" cy="11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92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FC637-4AD9-B0D3-3CB9-00516CF48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8353"/>
            <a:ext cx="10905066" cy="37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3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F9E97-A8DF-73AA-AB25-E3000618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1360"/>
            <a:ext cx="10905066" cy="35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A7454-274C-5887-EA2E-ACFE9F1B1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268"/>
            <a:ext cx="10905066" cy="47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1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1AFD95-7B62-2933-7AE6-66F6E479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8386"/>
            <a:ext cx="10905066" cy="49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94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93857-2F71-4617-5A4D-364B6F353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5031"/>
            <a:ext cx="10905066" cy="32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71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EF41F-5716-523F-415F-CC69EEA1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570411"/>
            <a:ext cx="10905066" cy="25358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91975-DEDB-B8E9-C2B0-3C75B1CE7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77" y="3015888"/>
            <a:ext cx="9297911" cy="31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2CD00-7E26-885A-4D54-6886126A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405" y="643467"/>
            <a:ext cx="95231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5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96815-84FC-BDD7-C87E-68E3AED2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38" y="334313"/>
            <a:ext cx="4782087" cy="62661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E52E7-B3A2-D3E7-D831-9AC45761D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7634"/>
            <a:ext cx="4861427" cy="53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50C0C7-3E41-D80A-B9D6-9FB64194B49B}"/>
              </a:ext>
            </a:extLst>
          </p:cNvPr>
          <p:cNvGrpSpPr/>
          <p:nvPr/>
        </p:nvGrpSpPr>
        <p:grpSpPr>
          <a:xfrm>
            <a:off x="2588831" y="285750"/>
            <a:ext cx="7013572" cy="5943600"/>
            <a:chOff x="2286000" y="282690"/>
            <a:chExt cx="7759002" cy="65753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608A83-ED45-475D-A8BB-418C404C3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2136658"/>
              <a:ext cx="7759002" cy="47213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7A0D7D-5ADC-F10F-5928-280C0AEC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282690"/>
              <a:ext cx="7759002" cy="1853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02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C142EE-CD82-6BBC-A53E-A579D76F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72" y="259187"/>
            <a:ext cx="5033627" cy="6216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86F73-C5A8-CFE9-86F2-90A4DD55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358" y="579683"/>
            <a:ext cx="4399541" cy="2344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81F46-6F28-9214-90FA-970E0B7BB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58" y="3429000"/>
            <a:ext cx="4699416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9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A2673-0BA6-8F5B-C694-D06E3C39A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62777"/>
            <a:ext cx="10905066" cy="41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1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6AF2D-79E7-F2AC-B676-BC2D0A11C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"/>
            <a:ext cx="7499402" cy="6753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5EF0C-9F35-EF23-3EA0-2A1D7D47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655" y="4307983"/>
            <a:ext cx="6928834" cy="14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53F61-7DCC-CE5A-F0FA-83097F44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022" y="643467"/>
            <a:ext cx="87479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8</cp:revision>
  <dcterms:created xsi:type="dcterms:W3CDTF">2023-09-17T17:15:17Z</dcterms:created>
  <dcterms:modified xsi:type="dcterms:W3CDTF">2023-09-17T18:26:38Z</dcterms:modified>
</cp:coreProperties>
</file>