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annis Chiotelis" userId="32eb36542086c163" providerId="LiveId" clId="{B900ABA9-7A52-4329-9E9A-25DD2A046597}"/>
    <pc:docChg chg="undo custSel addSld delSld modSld">
      <pc:chgData name="Yiannis Chiotelis" userId="32eb36542086c163" providerId="LiveId" clId="{B900ABA9-7A52-4329-9E9A-25DD2A046597}" dt="2023-09-25T06:44:38.530" v="101" actId="2696"/>
      <pc:docMkLst>
        <pc:docMk/>
      </pc:docMkLst>
      <pc:sldChg chg="addSp modSp mod setBg">
        <pc:chgData name="Yiannis Chiotelis" userId="32eb36542086c163" providerId="LiveId" clId="{B900ABA9-7A52-4329-9E9A-25DD2A046597}" dt="2023-09-25T06:34:48.414" v="8" actId="26606"/>
        <pc:sldMkLst>
          <pc:docMk/>
          <pc:sldMk cId="1278452878" sldId="262"/>
        </pc:sldMkLst>
        <pc:spChg chg="add">
          <ac:chgData name="Yiannis Chiotelis" userId="32eb36542086c163" providerId="LiveId" clId="{B900ABA9-7A52-4329-9E9A-25DD2A046597}" dt="2023-09-25T06:34:48.414" v="8" actId="26606"/>
          <ac:spMkLst>
            <pc:docMk/>
            <pc:sldMk cId="1278452878" sldId="262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4:48.414" v="8" actId="26606"/>
          <ac:spMkLst>
            <pc:docMk/>
            <pc:sldMk cId="1278452878" sldId="262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4:48.414" v="8" actId="26606"/>
          <ac:picMkLst>
            <pc:docMk/>
            <pc:sldMk cId="1278452878" sldId="262"/>
            <ac:picMk id="3" creationId="{C6F0E718-583D-899D-C97E-DDACDEBB5ED3}"/>
          </ac:picMkLst>
        </pc:picChg>
      </pc:sldChg>
      <pc:sldChg chg="addSp modSp mod setBg">
        <pc:chgData name="Yiannis Chiotelis" userId="32eb36542086c163" providerId="LiveId" clId="{B900ABA9-7A52-4329-9E9A-25DD2A046597}" dt="2023-09-25T06:35:20.990" v="11" actId="26606"/>
        <pc:sldMkLst>
          <pc:docMk/>
          <pc:sldMk cId="4198539273" sldId="263"/>
        </pc:sldMkLst>
        <pc:spChg chg="add">
          <ac:chgData name="Yiannis Chiotelis" userId="32eb36542086c163" providerId="LiveId" clId="{B900ABA9-7A52-4329-9E9A-25DD2A046597}" dt="2023-09-25T06:35:20.990" v="11" actId="26606"/>
          <ac:spMkLst>
            <pc:docMk/>
            <pc:sldMk cId="4198539273" sldId="263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5:20.990" v="11" actId="26606"/>
          <ac:spMkLst>
            <pc:docMk/>
            <pc:sldMk cId="4198539273" sldId="263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5:20.990" v="11" actId="26606"/>
          <ac:picMkLst>
            <pc:docMk/>
            <pc:sldMk cId="4198539273" sldId="263"/>
            <ac:picMk id="3" creationId="{CCB6979F-AAB7-A4DF-65E9-7AE322967464}"/>
          </ac:picMkLst>
        </pc:picChg>
      </pc:sldChg>
      <pc:sldChg chg="addSp modSp new mod setBg">
        <pc:chgData name="Yiannis Chiotelis" userId="32eb36542086c163" providerId="LiveId" clId="{B900ABA9-7A52-4329-9E9A-25DD2A046597}" dt="2023-09-25T06:35:24.953" v="13" actId="26606"/>
        <pc:sldMkLst>
          <pc:docMk/>
          <pc:sldMk cId="3195039864" sldId="264"/>
        </pc:sldMkLst>
        <pc:spChg chg="add">
          <ac:chgData name="Yiannis Chiotelis" userId="32eb36542086c163" providerId="LiveId" clId="{B900ABA9-7A52-4329-9E9A-25DD2A046597}" dt="2023-09-25T06:35:24.953" v="13" actId="26606"/>
          <ac:spMkLst>
            <pc:docMk/>
            <pc:sldMk cId="3195039864" sldId="264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5:24.953" v="13" actId="26606"/>
          <ac:spMkLst>
            <pc:docMk/>
            <pc:sldMk cId="3195039864" sldId="264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5:24.953" v="13" actId="26606"/>
          <ac:picMkLst>
            <pc:docMk/>
            <pc:sldMk cId="3195039864" sldId="264"/>
            <ac:picMk id="3" creationId="{C0E4A1EF-6773-D9E4-6599-49052FB59A88}"/>
          </ac:picMkLst>
        </pc:picChg>
      </pc:sldChg>
      <pc:sldChg chg="addSp modSp new mod setBg">
        <pc:chgData name="Yiannis Chiotelis" userId="32eb36542086c163" providerId="LiveId" clId="{B900ABA9-7A52-4329-9E9A-25DD2A046597}" dt="2023-09-25T06:35:36.173" v="15" actId="26606"/>
        <pc:sldMkLst>
          <pc:docMk/>
          <pc:sldMk cId="1842577284" sldId="265"/>
        </pc:sldMkLst>
        <pc:spChg chg="add">
          <ac:chgData name="Yiannis Chiotelis" userId="32eb36542086c163" providerId="LiveId" clId="{B900ABA9-7A52-4329-9E9A-25DD2A046597}" dt="2023-09-25T06:35:36.173" v="15" actId="26606"/>
          <ac:spMkLst>
            <pc:docMk/>
            <pc:sldMk cId="1842577284" sldId="265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5:36.173" v="15" actId="26606"/>
          <ac:spMkLst>
            <pc:docMk/>
            <pc:sldMk cId="1842577284" sldId="265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5:36.173" v="15" actId="26606"/>
          <ac:picMkLst>
            <pc:docMk/>
            <pc:sldMk cId="1842577284" sldId="265"/>
            <ac:picMk id="3" creationId="{CE5EB164-3DE4-D70B-C551-862ECF67CE7B}"/>
          </ac:picMkLst>
        </pc:picChg>
      </pc:sldChg>
      <pc:sldChg chg="addSp modSp new mod setBg">
        <pc:chgData name="Yiannis Chiotelis" userId="32eb36542086c163" providerId="LiveId" clId="{B900ABA9-7A52-4329-9E9A-25DD2A046597}" dt="2023-09-25T06:36:13.774" v="22" actId="14100"/>
        <pc:sldMkLst>
          <pc:docMk/>
          <pc:sldMk cId="1922729184" sldId="266"/>
        </pc:sldMkLst>
        <pc:spChg chg="add">
          <ac:chgData name="Yiannis Chiotelis" userId="32eb36542086c163" providerId="LiveId" clId="{B900ABA9-7A52-4329-9E9A-25DD2A046597}" dt="2023-09-25T06:35:49.081" v="17" actId="26606"/>
          <ac:spMkLst>
            <pc:docMk/>
            <pc:sldMk cId="1922729184" sldId="266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5:49.081" v="17" actId="26606"/>
          <ac:spMkLst>
            <pc:docMk/>
            <pc:sldMk cId="1922729184" sldId="266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6:13.774" v="22" actId="14100"/>
          <ac:picMkLst>
            <pc:docMk/>
            <pc:sldMk cId="1922729184" sldId="266"/>
            <ac:picMk id="3" creationId="{D907C0EA-BDEE-C08F-3DCE-7D5BC12618AE}"/>
          </ac:picMkLst>
        </pc:picChg>
        <pc:picChg chg="add mod">
          <ac:chgData name="Yiannis Chiotelis" userId="32eb36542086c163" providerId="LiveId" clId="{B900ABA9-7A52-4329-9E9A-25DD2A046597}" dt="2023-09-25T06:36:11.171" v="21" actId="14100"/>
          <ac:picMkLst>
            <pc:docMk/>
            <pc:sldMk cId="1922729184" sldId="266"/>
            <ac:picMk id="5" creationId="{D4E962E9-5A6E-CACD-2779-76ADD2FC30FB}"/>
          </ac:picMkLst>
        </pc:picChg>
      </pc:sldChg>
      <pc:sldChg chg="addSp modSp new mod setBg">
        <pc:chgData name="Yiannis Chiotelis" userId="32eb36542086c163" providerId="LiveId" clId="{B900ABA9-7A52-4329-9E9A-25DD2A046597}" dt="2023-09-25T06:36:32.848" v="24" actId="26606"/>
        <pc:sldMkLst>
          <pc:docMk/>
          <pc:sldMk cId="1383953236" sldId="267"/>
        </pc:sldMkLst>
        <pc:spChg chg="add">
          <ac:chgData name="Yiannis Chiotelis" userId="32eb36542086c163" providerId="LiveId" clId="{B900ABA9-7A52-4329-9E9A-25DD2A046597}" dt="2023-09-25T06:36:32.848" v="24" actId="26606"/>
          <ac:spMkLst>
            <pc:docMk/>
            <pc:sldMk cId="1383953236" sldId="267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6:32.848" v="24" actId="26606"/>
          <ac:spMkLst>
            <pc:docMk/>
            <pc:sldMk cId="1383953236" sldId="267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6:32.848" v="24" actId="26606"/>
          <ac:picMkLst>
            <pc:docMk/>
            <pc:sldMk cId="1383953236" sldId="267"/>
            <ac:picMk id="3" creationId="{979D04E7-0F96-8CA1-9E55-53DC7AA085F2}"/>
          </ac:picMkLst>
        </pc:picChg>
      </pc:sldChg>
      <pc:sldChg chg="addSp modSp new mod setBg">
        <pc:chgData name="Yiannis Chiotelis" userId="32eb36542086c163" providerId="LiveId" clId="{B900ABA9-7A52-4329-9E9A-25DD2A046597}" dt="2023-09-25T06:37:17.274" v="33" actId="14100"/>
        <pc:sldMkLst>
          <pc:docMk/>
          <pc:sldMk cId="1192505565" sldId="268"/>
        </pc:sldMkLst>
        <pc:spChg chg="add">
          <ac:chgData name="Yiannis Chiotelis" userId="32eb36542086c163" providerId="LiveId" clId="{B900ABA9-7A52-4329-9E9A-25DD2A046597}" dt="2023-09-25T06:36:50.419" v="26" actId="26606"/>
          <ac:spMkLst>
            <pc:docMk/>
            <pc:sldMk cId="1192505565" sldId="268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6:50.419" v="26" actId="26606"/>
          <ac:spMkLst>
            <pc:docMk/>
            <pc:sldMk cId="1192505565" sldId="268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7:13.080" v="31" actId="14100"/>
          <ac:picMkLst>
            <pc:docMk/>
            <pc:sldMk cId="1192505565" sldId="268"/>
            <ac:picMk id="3" creationId="{CA2605C7-BA6C-EC76-6965-470093719306}"/>
          </ac:picMkLst>
        </pc:picChg>
        <pc:picChg chg="add mod">
          <ac:chgData name="Yiannis Chiotelis" userId="32eb36542086c163" providerId="LiveId" clId="{B900ABA9-7A52-4329-9E9A-25DD2A046597}" dt="2023-09-25T06:37:17.274" v="33" actId="14100"/>
          <ac:picMkLst>
            <pc:docMk/>
            <pc:sldMk cId="1192505565" sldId="268"/>
            <ac:picMk id="5" creationId="{2F0897E4-2B44-A41C-1303-671CA0FF8864}"/>
          </ac:picMkLst>
        </pc:picChg>
      </pc:sldChg>
      <pc:sldChg chg="addSp modSp new mod setBg">
        <pc:chgData name="Yiannis Chiotelis" userId="32eb36542086c163" providerId="LiveId" clId="{B900ABA9-7A52-4329-9E9A-25DD2A046597}" dt="2023-09-25T06:37:43.441" v="35" actId="26606"/>
        <pc:sldMkLst>
          <pc:docMk/>
          <pc:sldMk cId="2544883637" sldId="269"/>
        </pc:sldMkLst>
        <pc:spChg chg="add">
          <ac:chgData name="Yiannis Chiotelis" userId="32eb36542086c163" providerId="LiveId" clId="{B900ABA9-7A52-4329-9E9A-25DD2A046597}" dt="2023-09-25T06:37:43.441" v="35" actId="26606"/>
          <ac:spMkLst>
            <pc:docMk/>
            <pc:sldMk cId="2544883637" sldId="269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7:43.441" v="35" actId="26606"/>
          <ac:spMkLst>
            <pc:docMk/>
            <pc:sldMk cId="2544883637" sldId="269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7:43.441" v="35" actId="26606"/>
          <ac:picMkLst>
            <pc:docMk/>
            <pc:sldMk cId="2544883637" sldId="269"/>
            <ac:picMk id="3" creationId="{A3C08822-2721-CAEC-7D28-0FA4B8C09E00}"/>
          </ac:picMkLst>
        </pc:picChg>
      </pc:sldChg>
      <pc:sldChg chg="addSp modSp new mod setBg">
        <pc:chgData name="Yiannis Chiotelis" userId="32eb36542086c163" providerId="LiveId" clId="{B900ABA9-7A52-4329-9E9A-25DD2A046597}" dt="2023-09-25T06:39:33.164" v="45" actId="14100"/>
        <pc:sldMkLst>
          <pc:docMk/>
          <pc:sldMk cId="3131061717" sldId="270"/>
        </pc:sldMkLst>
        <pc:spChg chg="add">
          <ac:chgData name="Yiannis Chiotelis" userId="32eb36542086c163" providerId="LiveId" clId="{B900ABA9-7A52-4329-9E9A-25DD2A046597}" dt="2023-09-25T06:39:26.606" v="43" actId="26606"/>
          <ac:spMkLst>
            <pc:docMk/>
            <pc:sldMk cId="3131061717" sldId="270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39:26.606" v="43" actId="26606"/>
          <ac:spMkLst>
            <pc:docMk/>
            <pc:sldMk cId="3131061717" sldId="270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39:33.164" v="45" actId="14100"/>
          <ac:picMkLst>
            <pc:docMk/>
            <pc:sldMk cId="3131061717" sldId="270"/>
            <ac:picMk id="3" creationId="{59CB8046-9A98-1780-F0A4-533DFA5DFC95}"/>
          </ac:picMkLst>
        </pc:picChg>
      </pc:sldChg>
      <pc:sldChg chg="addSp delSp modSp new mod setBg">
        <pc:chgData name="Yiannis Chiotelis" userId="32eb36542086c163" providerId="LiveId" clId="{B900ABA9-7A52-4329-9E9A-25DD2A046597}" dt="2023-09-25T06:40:14.565" v="49" actId="26606"/>
        <pc:sldMkLst>
          <pc:docMk/>
          <pc:sldMk cId="2972431146" sldId="271"/>
        </pc:sldMkLst>
        <pc:spChg chg="add del">
          <ac:chgData name="Yiannis Chiotelis" userId="32eb36542086c163" providerId="LiveId" clId="{B900ABA9-7A52-4329-9E9A-25DD2A046597}" dt="2023-09-25T06:40:14.565" v="49" actId="26606"/>
          <ac:spMkLst>
            <pc:docMk/>
            <pc:sldMk cId="2972431146" sldId="271"/>
            <ac:spMk id="8" creationId="{32BC26D8-82FB-445E-AA49-62A77D7C1EE0}"/>
          </ac:spMkLst>
        </pc:spChg>
        <pc:spChg chg="add del">
          <ac:chgData name="Yiannis Chiotelis" userId="32eb36542086c163" providerId="LiveId" clId="{B900ABA9-7A52-4329-9E9A-25DD2A046597}" dt="2023-09-25T06:40:14.565" v="49" actId="26606"/>
          <ac:spMkLst>
            <pc:docMk/>
            <pc:sldMk cId="2972431146" sldId="271"/>
            <ac:spMk id="10" creationId="{CB44330D-EA18-4254-AA95-EB49948539B8}"/>
          </ac:spMkLst>
        </pc:spChg>
        <pc:spChg chg="add">
          <ac:chgData name="Yiannis Chiotelis" userId="32eb36542086c163" providerId="LiveId" clId="{B900ABA9-7A52-4329-9E9A-25DD2A046597}" dt="2023-09-25T06:40:14.565" v="49" actId="26606"/>
          <ac:spMkLst>
            <pc:docMk/>
            <pc:sldMk cId="2972431146" sldId="271"/>
            <ac:spMk id="15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0:14.565" v="49" actId="26606"/>
          <ac:spMkLst>
            <pc:docMk/>
            <pc:sldMk cId="2972431146" sldId="271"/>
            <ac:spMk id="17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0:14.565" v="49" actId="26606"/>
          <ac:picMkLst>
            <pc:docMk/>
            <pc:sldMk cId="2972431146" sldId="271"/>
            <ac:picMk id="3" creationId="{035F8815-4782-E002-DFF3-0C5E03879819}"/>
          </ac:picMkLst>
        </pc:picChg>
      </pc:sldChg>
      <pc:sldChg chg="addSp delSp modSp new mod setBg">
        <pc:chgData name="Yiannis Chiotelis" userId="32eb36542086c163" providerId="LiveId" clId="{B900ABA9-7A52-4329-9E9A-25DD2A046597}" dt="2023-09-25T06:41:05.453" v="57" actId="26606"/>
        <pc:sldMkLst>
          <pc:docMk/>
          <pc:sldMk cId="854576002" sldId="272"/>
        </pc:sldMkLst>
        <pc:spChg chg="add del">
          <ac:chgData name="Yiannis Chiotelis" userId="32eb36542086c163" providerId="LiveId" clId="{B900ABA9-7A52-4329-9E9A-25DD2A046597}" dt="2023-09-25T06:41:05.453" v="57" actId="26606"/>
          <ac:spMkLst>
            <pc:docMk/>
            <pc:sldMk cId="854576002" sldId="272"/>
            <ac:spMk id="8" creationId="{32BC26D8-82FB-445E-AA49-62A77D7C1EE0}"/>
          </ac:spMkLst>
        </pc:spChg>
        <pc:spChg chg="add del">
          <ac:chgData name="Yiannis Chiotelis" userId="32eb36542086c163" providerId="LiveId" clId="{B900ABA9-7A52-4329-9E9A-25DD2A046597}" dt="2023-09-25T06:41:05.453" v="57" actId="26606"/>
          <ac:spMkLst>
            <pc:docMk/>
            <pc:sldMk cId="854576002" sldId="272"/>
            <ac:spMk id="10" creationId="{CB44330D-EA18-4254-AA95-EB49948539B8}"/>
          </ac:spMkLst>
        </pc:spChg>
        <pc:spChg chg="add">
          <ac:chgData name="Yiannis Chiotelis" userId="32eb36542086c163" providerId="LiveId" clId="{B900ABA9-7A52-4329-9E9A-25DD2A046597}" dt="2023-09-25T06:41:05.453" v="57" actId="26606"/>
          <ac:spMkLst>
            <pc:docMk/>
            <pc:sldMk cId="854576002" sldId="272"/>
            <ac:spMk id="15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1:05.453" v="57" actId="26606"/>
          <ac:spMkLst>
            <pc:docMk/>
            <pc:sldMk cId="854576002" sldId="272"/>
            <ac:spMk id="17" creationId="{CB44330D-EA18-4254-AA95-EB49948539B8}"/>
          </ac:spMkLst>
        </pc:spChg>
        <pc:picChg chg="add del mod">
          <ac:chgData name="Yiannis Chiotelis" userId="32eb36542086c163" providerId="LiveId" clId="{B900ABA9-7A52-4329-9E9A-25DD2A046597}" dt="2023-09-25T06:40:44.775" v="55" actId="478"/>
          <ac:picMkLst>
            <pc:docMk/>
            <pc:sldMk cId="854576002" sldId="272"/>
            <ac:picMk id="3" creationId="{013C8530-3416-8FAE-9CD6-EEA56A485F4D}"/>
          </ac:picMkLst>
        </pc:picChg>
        <pc:picChg chg="add mod">
          <ac:chgData name="Yiannis Chiotelis" userId="32eb36542086c163" providerId="LiveId" clId="{B900ABA9-7A52-4329-9E9A-25DD2A046597}" dt="2023-09-25T06:41:05.453" v="57" actId="26606"/>
          <ac:picMkLst>
            <pc:docMk/>
            <pc:sldMk cId="854576002" sldId="272"/>
            <ac:picMk id="5" creationId="{BB5719D8-C36E-A0D7-226B-85287A2994AC}"/>
          </ac:picMkLst>
        </pc:picChg>
      </pc:sldChg>
      <pc:sldChg chg="addSp modSp new mod setBg">
        <pc:chgData name="Yiannis Chiotelis" userId="32eb36542086c163" providerId="LiveId" clId="{B900ABA9-7A52-4329-9E9A-25DD2A046597}" dt="2023-09-25T06:41:20.933" v="59" actId="26606"/>
        <pc:sldMkLst>
          <pc:docMk/>
          <pc:sldMk cId="1553970003" sldId="273"/>
        </pc:sldMkLst>
        <pc:spChg chg="add">
          <ac:chgData name="Yiannis Chiotelis" userId="32eb36542086c163" providerId="LiveId" clId="{B900ABA9-7A52-4329-9E9A-25DD2A046597}" dt="2023-09-25T06:41:20.933" v="59" actId="26606"/>
          <ac:spMkLst>
            <pc:docMk/>
            <pc:sldMk cId="1553970003" sldId="273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1:20.933" v="59" actId="26606"/>
          <ac:spMkLst>
            <pc:docMk/>
            <pc:sldMk cId="1553970003" sldId="273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1:20.933" v="59" actId="26606"/>
          <ac:picMkLst>
            <pc:docMk/>
            <pc:sldMk cId="1553970003" sldId="273"/>
            <ac:picMk id="3" creationId="{5FF90D64-C242-DF25-7113-F7E8CEF1E65F}"/>
          </ac:picMkLst>
        </pc:picChg>
      </pc:sldChg>
      <pc:sldChg chg="addSp modSp new mod setBg">
        <pc:chgData name="Yiannis Chiotelis" userId="32eb36542086c163" providerId="LiveId" clId="{B900ABA9-7A52-4329-9E9A-25DD2A046597}" dt="2023-09-25T06:41:31.339" v="60" actId="26606"/>
        <pc:sldMkLst>
          <pc:docMk/>
          <pc:sldMk cId="3730913153" sldId="274"/>
        </pc:sldMkLst>
        <pc:spChg chg="add">
          <ac:chgData name="Yiannis Chiotelis" userId="32eb36542086c163" providerId="LiveId" clId="{B900ABA9-7A52-4329-9E9A-25DD2A046597}" dt="2023-09-25T06:41:31.339" v="60" actId="26606"/>
          <ac:spMkLst>
            <pc:docMk/>
            <pc:sldMk cId="3730913153" sldId="274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1:31.339" v="60" actId="26606"/>
          <ac:spMkLst>
            <pc:docMk/>
            <pc:sldMk cId="3730913153" sldId="274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1:31.339" v="60" actId="26606"/>
          <ac:picMkLst>
            <pc:docMk/>
            <pc:sldMk cId="3730913153" sldId="274"/>
            <ac:picMk id="3" creationId="{3F085502-89A4-FD83-FA51-2BA30F5D0A4B}"/>
          </ac:picMkLst>
        </pc:picChg>
      </pc:sldChg>
      <pc:sldChg chg="addSp modSp new mod setBg">
        <pc:chgData name="Yiannis Chiotelis" userId="32eb36542086c163" providerId="LiveId" clId="{B900ABA9-7A52-4329-9E9A-25DD2A046597}" dt="2023-09-25T06:41:56.889" v="62" actId="26606"/>
        <pc:sldMkLst>
          <pc:docMk/>
          <pc:sldMk cId="3514486736" sldId="275"/>
        </pc:sldMkLst>
        <pc:spChg chg="add">
          <ac:chgData name="Yiannis Chiotelis" userId="32eb36542086c163" providerId="LiveId" clId="{B900ABA9-7A52-4329-9E9A-25DD2A046597}" dt="2023-09-25T06:41:56.889" v="62" actId="26606"/>
          <ac:spMkLst>
            <pc:docMk/>
            <pc:sldMk cId="3514486736" sldId="275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1:56.889" v="62" actId="26606"/>
          <ac:spMkLst>
            <pc:docMk/>
            <pc:sldMk cId="3514486736" sldId="275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1:56.889" v="62" actId="26606"/>
          <ac:picMkLst>
            <pc:docMk/>
            <pc:sldMk cId="3514486736" sldId="275"/>
            <ac:picMk id="3" creationId="{E8F01594-8ABE-B47F-E5DF-4D55C3862D29}"/>
          </ac:picMkLst>
        </pc:picChg>
      </pc:sldChg>
      <pc:sldChg chg="addSp delSp modSp new mod setBg">
        <pc:chgData name="Yiannis Chiotelis" userId="32eb36542086c163" providerId="LiveId" clId="{B900ABA9-7A52-4329-9E9A-25DD2A046597}" dt="2023-09-25T06:42:44.351" v="74" actId="26606"/>
        <pc:sldMkLst>
          <pc:docMk/>
          <pc:sldMk cId="2553078852" sldId="276"/>
        </pc:sldMkLst>
        <pc:spChg chg="add del">
          <ac:chgData name="Yiannis Chiotelis" userId="32eb36542086c163" providerId="LiveId" clId="{B900ABA9-7A52-4329-9E9A-25DD2A046597}" dt="2023-09-25T06:42:44.351" v="74" actId="26606"/>
          <ac:spMkLst>
            <pc:docMk/>
            <pc:sldMk cId="2553078852" sldId="276"/>
            <ac:spMk id="8" creationId="{32BC26D8-82FB-445E-AA49-62A77D7C1EE0}"/>
          </ac:spMkLst>
        </pc:spChg>
        <pc:spChg chg="add del">
          <ac:chgData name="Yiannis Chiotelis" userId="32eb36542086c163" providerId="LiveId" clId="{B900ABA9-7A52-4329-9E9A-25DD2A046597}" dt="2023-09-25T06:42:44.351" v="74" actId="26606"/>
          <ac:spMkLst>
            <pc:docMk/>
            <pc:sldMk cId="2553078852" sldId="276"/>
            <ac:spMk id="10" creationId="{CB44330D-EA18-4254-AA95-EB49948539B8}"/>
          </ac:spMkLst>
        </pc:spChg>
        <pc:spChg chg="add">
          <ac:chgData name="Yiannis Chiotelis" userId="32eb36542086c163" providerId="LiveId" clId="{B900ABA9-7A52-4329-9E9A-25DD2A046597}" dt="2023-09-25T06:42:44.351" v="74" actId="26606"/>
          <ac:spMkLst>
            <pc:docMk/>
            <pc:sldMk cId="2553078852" sldId="276"/>
            <ac:spMk id="15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2:44.351" v="74" actId="26606"/>
          <ac:spMkLst>
            <pc:docMk/>
            <pc:sldMk cId="2553078852" sldId="276"/>
            <ac:spMk id="17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2:44.351" v="74" actId="26606"/>
          <ac:picMkLst>
            <pc:docMk/>
            <pc:sldMk cId="2553078852" sldId="276"/>
            <ac:picMk id="3" creationId="{FBF58E08-056B-1D83-86E0-D350325DFF39}"/>
          </ac:picMkLst>
        </pc:picChg>
        <pc:picChg chg="add del">
          <ac:chgData name="Yiannis Chiotelis" userId="32eb36542086c163" providerId="LiveId" clId="{B900ABA9-7A52-4329-9E9A-25DD2A046597}" dt="2023-09-25T06:42:42.542" v="73" actId="22"/>
          <ac:picMkLst>
            <pc:docMk/>
            <pc:sldMk cId="2553078852" sldId="276"/>
            <ac:picMk id="5" creationId="{36D89383-5287-CEA0-04A8-008DB78FBF15}"/>
          </ac:picMkLst>
        </pc:picChg>
      </pc:sldChg>
      <pc:sldChg chg="addSp modSp new mod setBg">
        <pc:chgData name="Yiannis Chiotelis" userId="32eb36542086c163" providerId="LiveId" clId="{B900ABA9-7A52-4329-9E9A-25DD2A046597}" dt="2023-09-25T06:42:53.470" v="78" actId="14100"/>
        <pc:sldMkLst>
          <pc:docMk/>
          <pc:sldMk cId="1211987837" sldId="277"/>
        </pc:sldMkLst>
        <pc:spChg chg="add">
          <ac:chgData name="Yiannis Chiotelis" userId="32eb36542086c163" providerId="LiveId" clId="{B900ABA9-7A52-4329-9E9A-25DD2A046597}" dt="2023-09-25T06:42:48.758" v="76" actId="26606"/>
          <ac:spMkLst>
            <pc:docMk/>
            <pc:sldMk cId="1211987837" sldId="277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2:48.758" v="76" actId="26606"/>
          <ac:spMkLst>
            <pc:docMk/>
            <pc:sldMk cId="1211987837" sldId="277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2:53.470" v="78" actId="14100"/>
          <ac:picMkLst>
            <pc:docMk/>
            <pc:sldMk cId="1211987837" sldId="277"/>
            <ac:picMk id="3" creationId="{FD92FF2F-4B3B-7C0B-8F0A-CB287D653D4D}"/>
          </ac:picMkLst>
        </pc:picChg>
      </pc:sldChg>
      <pc:sldChg chg="addSp modSp new mod setBg">
        <pc:chgData name="Yiannis Chiotelis" userId="32eb36542086c163" providerId="LiveId" clId="{B900ABA9-7A52-4329-9E9A-25DD2A046597}" dt="2023-09-25T06:43:05.941" v="80" actId="26606"/>
        <pc:sldMkLst>
          <pc:docMk/>
          <pc:sldMk cId="4110699714" sldId="278"/>
        </pc:sldMkLst>
        <pc:spChg chg="add">
          <ac:chgData name="Yiannis Chiotelis" userId="32eb36542086c163" providerId="LiveId" clId="{B900ABA9-7A52-4329-9E9A-25DD2A046597}" dt="2023-09-25T06:43:05.941" v="80" actId="26606"/>
          <ac:spMkLst>
            <pc:docMk/>
            <pc:sldMk cId="4110699714" sldId="278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3:05.941" v="80" actId="26606"/>
          <ac:spMkLst>
            <pc:docMk/>
            <pc:sldMk cId="4110699714" sldId="278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3:05.941" v="80" actId="26606"/>
          <ac:picMkLst>
            <pc:docMk/>
            <pc:sldMk cId="4110699714" sldId="278"/>
            <ac:picMk id="3" creationId="{35A939A7-0009-BD1A-2DAC-D33C09BD6638}"/>
          </ac:picMkLst>
        </pc:picChg>
      </pc:sldChg>
      <pc:sldChg chg="addSp modSp new mod setBg">
        <pc:chgData name="Yiannis Chiotelis" userId="32eb36542086c163" providerId="LiveId" clId="{B900ABA9-7A52-4329-9E9A-25DD2A046597}" dt="2023-09-25T06:44:04.980" v="97" actId="14100"/>
        <pc:sldMkLst>
          <pc:docMk/>
          <pc:sldMk cId="4229252730" sldId="279"/>
        </pc:sldMkLst>
        <pc:spChg chg="add">
          <ac:chgData name="Yiannis Chiotelis" userId="32eb36542086c163" providerId="LiveId" clId="{B900ABA9-7A52-4329-9E9A-25DD2A046597}" dt="2023-09-25T06:43:19.082" v="82" actId="26606"/>
          <ac:spMkLst>
            <pc:docMk/>
            <pc:sldMk cId="4229252730" sldId="279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3:19.082" v="82" actId="26606"/>
          <ac:spMkLst>
            <pc:docMk/>
            <pc:sldMk cId="4229252730" sldId="279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3:55.146" v="93" actId="14100"/>
          <ac:picMkLst>
            <pc:docMk/>
            <pc:sldMk cId="4229252730" sldId="279"/>
            <ac:picMk id="3" creationId="{8B7E177D-52E0-ED53-E501-3733FB30302E}"/>
          </ac:picMkLst>
        </pc:picChg>
        <pc:picChg chg="add mod">
          <ac:chgData name="Yiannis Chiotelis" userId="32eb36542086c163" providerId="LiveId" clId="{B900ABA9-7A52-4329-9E9A-25DD2A046597}" dt="2023-09-25T06:44:04.980" v="97" actId="14100"/>
          <ac:picMkLst>
            <pc:docMk/>
            <pc:sldMk cId="4229252730" sldId="279"/>
            <ac:picMk id="5" creationId="{5E32E818-0873-E711-998B-4ABCB8AFAC3E}"/>
          </ac:picMkLst>
        </pc:picChg>
      </pc:sldChg>
      <pc:sldChg chg="addSp modSp new mod setBg">
        <pc:chgData name="Yiannis Chiotelis" userId="32eb36542086c163" providerId="LiveId" clId="{B900ABA9-7A52-4329-9E9A-25DD2A046597}" dt="2023-09-25T06:44:18.746" v="99" actId="26606"/>
        <pc:sldMkLst>
          <pc:docMk/>
          <pc:sldMk cId="290517870" sldId="280"/>
        </pc:sldMkLst>
        <pc:spChg chg="add">
          <ac:chgData name="Yiannis Chiotelis" userId="32eb36542086c163" providerId="LiveId" clId="{B900ABA9-7A52-4329-9E9A-25DD2A046597}" dt="2023-09-25T06:44:18.746" v="99" actId="26606"/>
          <ac:spMkLst>
            <pc:docMk/>
            <pc:sldMk cId="290517870" sldId="280"/>
            <ac:spMk id="8" creationId="{32BC26D8-82FB-445E-AA49-62A77D7C1EE0}"/>
          </ac:spMkLst>
        </pc:spChg>
        <pc:spChg chg="add">
          <ac:chgData name="Yiannis Chiotelis" userId="32eb36542086c163" providerId="LiveId" clId="{B900ABA9-7A52-4329-9E9A-25DD2A046597}" dt="2023-09-25T06:44:18.746" v="99" actId="26606"/>
          <ac:spMkLst>
            <pc:docMk/>
            <pc:sldMk cId="290517870" sldId="280"/>
            <ac:spMk id="10" creationId="{CB44330D-EA18-4254-AA95-EB49948539B8}"/>
          </ac:spMkLst>
        </pc:spChg>
        <pc:picChg chg="add mod">
          <ac:chgData name="Yiannis Chiotelis" userId="32eb36542086c163" providerId="LiveId" clId="{B900ABA9-7A52-4329-9E9A-25DD2A046597}" dt="2023-09-25T06:44:18.746" v="99" actId="26606"/>
          <ac:picMkLst>
            <pc:docMk/>
            <pc:sldMk cId="290517870" sldId="280"/>
            <ac:picMk id="3" creationId="{C8277D5A-5FBE-5424-1C2B-CE86B8F0A828}"/>
          </ac:picMkLst>
        </pc:picChg>
      </pc:sldChg>
      <pc:sldChg chg="new del">
        <pc:chgData name="Yiannis Chiotelis" userId="32eb36542086c163" providerId="LiveId" clId="{B900ABA9-7A52-4329-9E9A-25DD2A046597}" dt="2023-09-25T06:44:32.044" v="100" actId="2696"/>
        <pc:sldMkLst>
          <pc:docMk/>
          <pc:sldMk cId="1563361569" sldId="281"/>
        </pc:sldMkLst>
      </pc:sldChg>
      <pc:sldChg chg="new del">
        <pc:chgData name="Yiannis Chiotelis" userId="32eb36542086c163" providerId="LiveId" clId="{B900ABA9-7A52-4329-9E9A-25DD2A046597}" dt="2023-09-25T06:44:38.530" v="101" actId="2696"/>
        <pc:sldMkLst>
          <pc:docMk/>
          <pc:sldMk cId="1422244847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0ABF-F9FC-A006-7575-F4BC0A246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4E144-38BB-7EB9-1814-0F7B4D63D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296B-351B-ED18-8C22-C0E881D6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89765-16C8-62CA-D7DD-1DBDDCE7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DE60-820B-1B3E-7F75-1D01581E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37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2DE9-1BE0-881B-48FE-C2576C6A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290AB-D99E-2497-70B6-CDE29727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B6A78-6342-AACF-2480-3AB46FE4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62D88-D106-8D2A-54A2-D86809E1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C8F6-D1B3-C311-FCDC-7197C43E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44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98505-AFF5-F631-9CAE-E73F24CAE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A284D-7CDB-3FDE-17E6-570BC99C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D5C38-3290-E722-DDA3-57A9CE18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C36F4-F538-B462-115E-A87D0011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635CF-FD4E-807D-19A0-97B9C251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5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2218-D835-92F3-8FA2-C92C1AFF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EDD8-5402-68E7-151B-E1C22BCC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C1983-B21F-F72D-4468-7F0A85A4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35981-2393-50CF-1684-D48C25BA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A4E2C-D480-DB5C-4B0C-74093007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53E4-C512-761C-5132-2EE2EC2A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61395-6048-C357-3A39-900AA30A6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9AA-75AE-A993-D1E0-B07FDEB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24FD-C024-48B9-5C62-AD4A5D31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04ED-C836-98F0-3515-16026A04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24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007E-B438-1C18-8A28-37B8C2D6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C46A-9A0B-37F2-3932-BC69CF02B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3E8BE-0DF7-1AD7-CBF7-2F4295FE1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02F94-A929-8B5B-CE07-7A475785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3DA20-6B3F-5BF4-107B-5805EA7E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66EB-1DDF-18BF-2594-9C7B55AA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14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033E-B624-5AB8-957F-61759E74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FE5C4-FA53-F916-321E-B95C71AD7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00DF5-6C9F-0653-C4C4-9784FC3F3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C2883-4466-BF63-0D83-CCD6EAD7A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4125E-209A-409C-8EEF-8F81C5DC0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C5EC9-C90D-CFA4-89A3-26B227AD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B1B1F-DFFF-C151-3F72-BEBF4B07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FF0E2-115A-0C30-98C4-E5DDEF50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17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64A8-D731-1996-8201-5B0BEA5D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15BC-6B6D-8DEA-7D6C-6467D41E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90D63-0701-C863-4EC2-4C2F0E28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84B1-0358-390C-B9B9-7D270EBF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17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8B926-7B62-E530-3571-740EF94B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371FE-A4A9-DC90-00D4-FC21300D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1E7D4-8360-2999-497D-7F1D5892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58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DAB3-E6B2-DD28-0D8E-46104605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961C9-D98B-01B7-66BD-52CDC2B2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FD639-2462-DF36-4059-A3EC18533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1F63D-EE47-B324-3D38-5E02F426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B6501-8078-DE7A-FBCB-7A6ECDF5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6E252-E272-D86E-2D5A-35850B0C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81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C410-CBA8-93CE-D879-58C946A0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A2B86-1D99-A647-C610-6E37D1656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0DD1-61D5-2017-2DB3-DFD7305E4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6A387-BE86-78DA-61DE-09405370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17A89-D08C-BD3E-725F-44BA0943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24F2A-4F73-8517-F118-A00E9A20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5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0677B-6B67-1ABF-87E0-11601829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BCA1-CB25-BA78-B5EF-4706AB1A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DE7B-CB7E-93D0-A242-33DF27211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2CAE-8EB9-4A1B-B1B3-E6F97E61C003}" type="datetimeFigureOut">
              <a:rPr lang="el-GR" smtClean="0"/>
              <a:t>25/9/2023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425E3-3734-1CD2-ECF5-54735CC61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BDB2-3DAB-7D3D-42C1-BCF08567F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C60C-604E-4085-AF87-9486CB0A0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11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B24A3-4FE1-A6A9-8FC3-5BB001180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93" y="643467"/>
            <a:ext cx="58220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EB164-3DE4-D70B-C551-862ECF67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71" y="643467"/>
            <a:ext cx="85792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7C0EA-BDEE-C08F-3DCE-7D5BC126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200188"/>
            <a:ext cx="10210038" cy="2603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962E9-5A6E-CACD-2779-76ADD2FC3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6" y="2608733"/>
            <a:ext cx="7635354" cy="41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D04E7-0F96-8CA1-9E55-53DC7AA0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61" y="643467"/>
            <a:ext cx="96650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605C7-BA6C-EC76-6965-470093719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94532"/>
            <a:ext cx="9948333" cy="2503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897E4-2B44-A41C-1303-671CA0FF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55" y="2983948"/>
            <a:ext cx="9013870" cy="37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08822-2721-CAEC-7D28-0FA4B8C0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15878"/>
            <a:ext cx="10905066" cy="30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B8046-9A98-1780-F0A4-533DFA5D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46106"/>
            <a:ext cx="6229349" cy="67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6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F8815-4782-E002-DFF3-0C5E0387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9023"/>
            <a:ext cx="10905066" cy="39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719D8-C36E-A0D7-226B-85287A29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81" y="643467"/>
            <a:ext cx="917763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7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90D64-C242-DF25-7113-F7E8CEF1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52" y="643467"/>
            <a:ext cx="74362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85502-89A4-FD83-FA51-2BA30F5D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80" y="643467"/>
            <a:ext cx="66616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CFE00-9710-3A75-A03F-AC8A999C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11" y="23902"/>
            <a:ext cx="8205639" cy="1578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EAB21-401F-3A91-B95E-460EC58D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13" y="1482237"/>
            <a:ext cx="8485834" cy="5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01594-8ABE-B47F-E5DF-4D55C386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21524"/>
            <a:ext cx="10905066" cy="42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58E08-056B-1D83-86E0-D350325D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2956"/>
            <a:ext cx="10905066" cy="33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2FF2F-4B3B-7C0B-8F0A-CB287D65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30" y="209550"/>
            <a:ext cx="76707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7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939A7-0009-BD1A-2DAC-D33C09BD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45109"/>
            <a:ext cx="10905066" cy="45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E177D-52E0-ED53-E501-3733FB30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392"/>
            <a:ext cx="6981825" cy="996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2E818-0873-E711-998B-4ABCB8AF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550" y="714376"/>
            <a:ext cx="6375944" cy="60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5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77D5A-5FBE-5424-1C2B-CE86B8F0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45494"/>
            <a:ext cx="10905066" cy="51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D8A9E-D192-FA52-3B0E-59596A08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09543"/>
            <a:ext cx="10905066" cy="40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21C46-4BB3-DA59-4B62-F3186E90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89467"/>
            <a:ext cx="10905066" cy="3412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B02C0-704B-BE1D-6AFC-C4D4B648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3" y="3911599"/>
            <a:ext cx="9333294" cy="25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448A5-4F30-54FA-C1E1-BFB6D38D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98447"/>
            <a:ext cx="10905066" cy="54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8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5AAD8-9423-F234-D2AE-11C2C14C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24" y="167217"/>
            <a:ext cx="9392176" cy="5133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D1E8E-4451-0D0C-DC1B-1E90246AE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493" y="2817253"/>
            <a:ext cx="6697014" cy="1223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6B285-B1A7-E0A8-1D97-90720E02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33" y="5278676"/>
            <a:ext cx="8543474" cy="15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0E718-583D-899D-C97E-DDACDEBB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934" y="643467"/>
            <a:ext cx="70801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5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6979F-AAB7-A4DF-65E9-7AE32296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8993"/>
            <a:ext cx="10905066" cy="46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4A1EF-6773-D9E4-6599-49052FB59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69" y="643467"/>
            <a:ext cx="81080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3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2023-09-25T06:30:31Z</dcterms:created>
  <dcterms:modified xsi:type="dcterms:W3CDTF">2023-09-25T06:44:47Z</dcterms:modified>
</cp:coreProperties>
</file>