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FDE5E1-283F-4083-9E95-6DC85DDD42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0C3D44-ECB3-4E95-A220-7D750E26A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031687-0CF0-4430-AB91-E8D871F56F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86DD2-A383-4C54-A640-AD75EE03AFB1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407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3C4901-3EAE-4D26-A34D-6670056BD6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C0817D-47BC-4E68-ADE7-4024BFB6A5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53BC26-2753-421B-A656-84CA58F9D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48569-C52A-4403-BA5D-03195D791703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12215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272667-8F5F-4D0B-B77D-541A7A0FBC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B82406-17EE-4678-A9DF-5ED3D5222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818E7D-7029-4243-A5C7-57633A68E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4B1D5-F22E-44B6-A646-690738EB9A7B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2423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D288F1-8988-494C-9830-6E653480C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59D381-B7A5-40C2-90B4-5A3A0C442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C9AF4B-1334-4D42-B5F7-07CA2C6EA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BBC46-3B1D-4FBB-9952-1FD2FF62BD51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060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48944C-729D-42FD-91EB-B965429B7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A26DEE-B0FD-4FE9-A151-EA3EA5BDDC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5DDE2C-A1D0-4E35-AEBA-8339DEC36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BE2E6-F249-4A08-827B-CFB726639623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85615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5214C2-97A7-4CB8-911C-310575E4F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1564E1-53EC-468A-A90A-E4B5AFC07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17AA1E-591F-45B2-A4C2-EB5D522E3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15E36-77F2-4579-AFA7-15228887C190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7592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3557BC-91E9-43FE-B81B-B23B8B4C8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3BA25C-5B43-408D-9456-B3FFDA9B7D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D83119-3B73-41C0-AB31-13A1A3B765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A7BE9-E2B0-41D5-A133-4ECA580ECBFA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8925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6D7993-0C76-4839-A24B-39F0E2CE20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F7C7E1-6B5C-4FF8-8CDC-C5ED2A3FF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6CE2CC-B289-4F42-B4D8-7A1A23B722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B9EEE-B66D-4C18-B934-337EED16E69C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95870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EB7701-8177-4B35-9313-A3E9C44E02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24A2FB-AE27-49CF-8C40-F764CD140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EFE4F7-5554-4D20-937F-E7E1EED70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AF176-FEE5-4BF1-8DC0-4DB788D7967D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96318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C033DE-B1F6-40BC-B01E-136667562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5341E9-F755-4905-AC1F-A44624460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9843C-4777-464A-A6D9-1068C84102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A3CB5-E25F-4A5C-979D-724572E3856C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63515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F5BFA-BB45-4474-B138-818A927C0D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4BF7D1-F511-4335-AE9A-C85B58685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54E661-A9DF-45A4-9137-C53A78FA4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528BB-5F17-4A10-8E52-89E57056A6EE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8863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3022842-A15E-4D06-A7A9-1B991723E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D7FB9C-A8F5-41E3-A4D2-61C1E5B512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4E64D5E-BC26-4509-8246-7AB3AFA701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6A06494-5915-4C43-A5D2-3F66ED1208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D1EE4BD-71FE-4BB8-B216-BE69255234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22942E-FFD5-4F5B-9CDF-9C52FC2122F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2327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>
            <a:extLst>
              <a:ext uri="{FF2B5EF4-FFF2-40B4-BE49-F238E27FC236}">
                <a16:creationId xmlns:a16="http://schemas.microsoft.com/office/drawing/2014/main" id="{5E50938C-2FAA-4A1F-8970-014648DD9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350"/>
            <a:ext cx="58324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>
            <a:extLst>
              <a:ext uri="{FF2B5EF4-FFF2-40B4-BE49-F238E27FC236}">
                <a16:creationId xmlns:a16="http://schemas.microsoft.com/office/drawing/2014/main" id="{3E2792B6-20EA-4FC2-BCF6-4F03A68F1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341438"/>
            <a:ext cx="5903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>
            <a:extLst>
              <a:ext uri="{FF2B5EF4-FFF2-40B4-BE49-F238E27FC236}">
                <a16:creationId xmlns:a16="http://schemas.microsoft.com/office/drawing/2014/main" id="{EF6EF0AC-AD1A-42B2-A41C-A3EDA5D1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349501"/>
            <a:ext cx="410368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7">
            <a:extLst>
              <a:ext uri="{FF2B5EF4-FFF2-40B4-BE49-F238E27FC236}">
                <a16:creationId xmlns:a16="http://schemas.microsoft.com/office/drawing/2014/main" id="{E969CDBC-B3C0-4C29-BF7A-6EEE5B633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5589588"/>
            <a:ext cx="691356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>
            <a:extLst>
              <a:ext uri="{FF2B5EF4-FFF2-40B4-BE49-F238E27FC236}">
                <a16:creationId xmlns:a16="http://schemas.microsoft.com/office/drawing/2014/main" id="{48037CCB-2F97-4BAE-AAF4-044AF9445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0"/>
            <a:ext cx="58324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>
            <a:extLst>
              <a:ext uri="{FF2B5EF4-FFF2-40B4-BE49-F238E27FC236}">
                <a16:creationId xmlns:a16="http://schemas.microsoft.com/office/drawing/2014/main" id="{891E3C6D-D120-4AAF-ADEE-5FFF8B9F5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981075"/>
            <a:ext cx="58324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6">
            <a:extLst>
              <a:ext uri="{FF2B5EF4-FFF2-40B4-BE49-F238E27FC236}">
                <a16:creationId xmlns:a16="http://schemas.microsoft.com/office/drawing/2014/main" id="{ED4C5131-14D3-454E-BC55-C11CE638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844676"/>
            <a:ext cx="62642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>
            <a:extLst>
              <a:ext uri="{FF2B5EF4-FFF2-40B4-BE49-F238E27FC236}">
                <a16:creationId xmlns:a16="http://schemas.microsoft.com/office/drawing/2014/main" id="{9DF6B992-52FC-4736-9615-4E819789F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60350"/>
            <a:ext cx="7920038" cy="63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>
            <a:extLst>
              <a:ext uri="{FF2B5EF4-FFF2-40B4-BE49-F238E27FC236}">
                <a16:creationId xmlns:a16="http://schemas.microsoft.com/office/drawing/2014/main" id="{3E2AE1DC-59AE-4A9F-B325-9ED38146F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350"/>
            <a:ext cx="58324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>
            <a:extLst>
              <a:ext uri="{FF2B5EF4-FFF2-40B4-BE49-F238E27FC236}">
                <a16:creationId xmlns:a16="http://schemas.microsoft.com/office/drawing/2014/main" id="{6FDAB758-D86C-4FD5-8EB9-3A5DC344D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341438"/>
            <a:ext cx="59055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>
            <a:extLst>
              <a:ext uri="{FF2B5EF4-FFF2-40B4-BE49-F238E27FC236}">
                <a16:creationId xmlns:a16="http://schemas.microsoft.com/office/drawing/2014/main" id="{5E0F70ED-26D8-4781-845B-8C44D575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3500438"/>
            <a:ext cx="568801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7">
            <a:extLst>
              <a:ext uri="{FF2B5EF4-FFF2-40B4-BE49-F238E27FC236}">
                <a16:creationId xmlns:a16="http://schemas.microsoft.com/office/drawing/2014/main" id="{B02D0A87-51B0-480B-BB08-0F1AC7CE3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644901"/>
            <a:ext cx="30956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>
            <a:extLst>
              <a:ext uri="{FF2B5EF4-FFF2-40B4-BE49-F238E27FC236}">
                <a16:creationId xmlns:a16="http://schemas.microsoft.com/office/drawing/2014/main" id="{D89D2557-91CB-4FC8-B00E-65BAEB7D4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350"/>
            <a:ext cx="58324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>
            <a:extLst>
              <a:ext uri="{FF2B5EF4-FFF2-40B4-BE49-F238E27FC236}">
                <a16:creationId xmlns:a16="http://schemas.microsoft.com/office/drawing/2014/main" id="{FDB70CF8-BBDD-4A6D-8ACE-7E2C0A1B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1412876"/>
            <a:ext cx="5616575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7">
            <a:extLst>
              <a:ext uri="{FF2B5EF4-FFF2-40B4-BE49-F238E27FC236}">
                <a16:creationId xmlns:a16="http://schemas.microsoft.com/office/drawing/2014/main" id="{0D9C6BCF-2051-4EDF-9E1F-D23AD39E9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429001"/>
            <a:ext cx="3671887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>
            <a:extLst>
              <a:ext uri="{FF2B5EF4-FFF2-40B4-BE49-F238E27FC236}">
                <a16:creationId xmlns:a16="http://schemas.microsoft.com/office/drawing/2014/main" id="{4F6E77FF-08FF-4D76-8A54-C69449BA6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350"/>
            <a:ext cx="58324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5">
            <a:extLst>
              <a:ext uri="{FF2B5EF4-FFF2-40B4-BE49-F238E27FC236}">
                <a16:creationId xmlns:a16="http://schemas.microsoft.com/office/drawing/2014/main" id="{B7DB2D0A-3E4A-4C28-B833-4E67A25B4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357564"/>
            <a:ext cx="43910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>
            <a:extLst>
              <a:ext uri="{FF2B5EF4-FFF2-40B4-BE49-F238E27FC236}">
                <a16:creationId xmlns:a16="http://schemas.microsoft.com/office/drawing/2014/main" id="{A8DCF890-025D-41DE-A19E-50BE2B09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268413"/>
            <a:ext cx="74882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>
            <a:extLst>
              <a:ext uri="{FF2B5EF4-FFF2-40B4-BE49-F238E27FC236}">
                <a16:creationId xmlns:a16="http://schemas.microsoft.com/office/drawing/2014/main" id="{1B61B899-C8C9-4209-83DB-1FCBA094F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350"/>
            <a:ext cx="58324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>
            <a:extLst>
              <a:ext uri="{FF2B5EF4-FFF2-40B4-BE49-F238E27FC236}">
                <a16:creationId xmlns:a16="http://schemas.microsoft.com/office/drawing/2014/main" id="{8802F6B0-FBB4-4A9E-AA1D-CA6076636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412875"/>
            <a:ext cx="755967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>
            <a:extLst>
              <a:ext uri="{FF2B5EF4-FFF2-40B4-BE49-F238E27FC236}">
                <a16:creationId xmlns:a16="http://schemas.microsoft.com/office/drawing/2014/main" id="{4E351108-5F65-48C3-9068-EE3E08C78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3789363"/>
            <a:ext cx="5903913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>
            <a:extLst>
              <a:ext uri="{FF2B5EF4-FFF2-40B4-BE49-F238E27FC236}">
                <a16:creationId xmlns:a16="http://schemas.microsoft.com/office/drawing/2014/main" id="{DE905DFC-1157-49BA-80B7-7C1A4C284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351"/>
            <a:ext cx="8569325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>
            <a:extLst>
              <a:ext uri="{FF2B5EF4-FFF2-40B4-BE49-F238E27FC236}">
                <a16:creationId xmlns:a16="http://schemas.microsoft.com/office/drawing/2014/main" id="{E8CA5B48-2C0C-420F-8A06-43B1BBF3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0"/>
            <a:ext cx="58324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>
            <a:extLst>
              <a:ext uri="{FF2B5EF4-FFF2-40B4-BE49-F238E27FC236}">
                <a16:creationId xmlns:a16="http://schemas.microsoft.com/office/drawing/2014/main" id="{D0FD443B-0E9A-4156-87B1-C76D661E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836613"/>
            <a:ext cx="56880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>
            <a:extLst>
              <a:ext uri="{FF2B5EF4-FFF2-40B4-BE49-F238E27FC236}">
                <a16:creationId xmlns:a16="http://schemas.microsoft.com/office/drawing/2014/main" id="{64888EE5-C53B-48B0-88E6-51BA13F33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341438"/>
            <a:ext cx="633571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>
            <a:extLst>
              <a:ext uri="{FF2B5EF4-FFF2-40B4-BE49-F238E27FC236}">
                <a16:creationId xmlns:a16="http://schemas.microsoft.com/office/drawing/2014/main" id="{C5D629A5-C3A4-49C4-9F26-151135D3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4292600"/>
            <a:ext cx="684053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>
            <a:extLst>
              <a:ext uri="{FF2B5EF4-FFF2-40B4-BE49-F238E27FC236}">
                <a16:creationId xmlns:a16="http://schemas.microsoft.com/office/drawing/2014/main" id="{92249AF7-BB76-4B21-96EF-E8AC91F0C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88913"/>
            <a:ext cx="58324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>
            <a:extLst>
              <a:ext uri="{FF2B5EF4-FFF2-40B4-BE49-F238E27FC236}">
                <a16:creationId xmlns:a16="http://schemas.microsoft.com/office/drawing/2014/main" id="{FACCF95E-DC5C-41DE-A0D4-66E2A1B59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052514"/>
            <a:ext cx="64817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>
            <a:extLst>
              <a:ext uri="{FF2B5EF4-FFF2-40B4-BE49-F238E27FC236}">
                <a16:creationId xmlns:a16="http://schemas.microsoft.com/office/drawing/2014/main" id="{AFF275D7-5568-4EF5-A692-A05F0161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557339"/>
            <a:ext cx="5761037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>
            <a:extLst>
              <a:ext uri="{FF2B5EF4-FFF2-40B4-BE49-F238E27FC236}">
                <a16:creationId xmlns:a16="http://schemas.microsoft.com/office/drawing/2014/main" id="{A405B0AE-32DD-4B9C-BE1B-E9F4A1BBB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292601"/>
            <a:ext cx="61214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>
            <a:extLst>
              <a:ext uri="{FF2B5EF4-FFF2-40B4-BE49-F238E27FC236}">
                <a16:creationId xmlns:a16="http://schemas.microsoft.com/office/drawing/2014/main" id="{8DDCD3AC-68CD-410E-83AB-25C91845F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5300663"/>
            <a:ext cx="60483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>
            <a:extLst>
              <a:ext uri="{FF2B5EF4-FFF2-40B4-BE49-F238E27FC236}">
                <a16:creationId xmlns:a16="http://schemas.microsoft.com/office/drawing/2014/main" id="{A82B9365-E433-4385-8F98-AB0EEE10B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0"/>
            <a:ext cx="58324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5">
            <a:extLst>
              <a:ext uri="{FF2B5EF4-FFF2-40B4-BE49-F238E27FC236}">
                <a16:creationId xmlns:a16="http://schemas.microsoft.com/office/drawing/2014/main" id="{C7F169BD-84E2-4D10-B6ED-15CC74C7B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125539"/>
            <a:ext cx="4824413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>
            <a:extLst>
              <a:ext uri="{FF2B5EF4-FFF2-40B4-BE49-F238E27FC236}">
                <a16:creationId xmlns:a16="http://schemas.microsoft.com/office/drawing/2014/main" id="{770FE1B6-8A60-490B-92EB-528FF842D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3141663"/>
            <a:ext cx="6192837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</cp:revision>
  <dcterms:created xsi:type="dcterms:W3CDTF">2020-09-18T18:35:44Z</dcterms:created>
  <dcterms:modified xsi:type="dcterms:W3CDTF">2020-09-18T18:36:18Z</dcterms:modified>
</cp:coreProperties>
</file>