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1A484705-694A-4112-8741-9028B85AE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633CB-0311-40F1-81B7-82E634F2CAB4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35DA2398-988E-4420-8C1C-649D1CD8E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56C687C4-0B36-4519-88BD-659F9680A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9054D-90E8-4C56-B143-E6432D37FA9C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426803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94864914-3F94-4CE3-A18A-C553531F4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9CBFE-09FC-49FE-8E7C-82782B5CBCF0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5224DBF8-8B56-4D8A-9FCA-39F4E324A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9312FD09-998D-4895-B93E-6F36D3E4F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C3E27-3B7A-47EE-9F4D-6A76EE26E404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728749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76517725-851A-44B8-831E-FA0720A0A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8A24A-EBD2-402C-953F-25C6DD360CAE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A33FAB83-952D-4B70-A0E4-C588E384C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14C68ED2-5BE4-44EC-9460-80FD61FC4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D3362-0C3F-4168-905B-5C47EAAB4DBE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665692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3209E2F8-B416-40E1-9857-4F11F331D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0CA3B-58A4-46CD-A2C3-A0A56935172C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546A5448-3882-4740-A8A0-DE59C8271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B76CD0CF-694E-4098-BD70-748EA8DB1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3EBF1-C1A8-4456-869F-B2641E9BF331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618441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E5532B99-AEAC-44DD-8380-C6C7CFF35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4220D-C119-4BC3-A05B-8269148F66BA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078F31A4-E4E9-46CF-9FC9-A35016500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EF1B58D8-0AA0-4F7D-921F-5A203B2BC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AFCC8-BF67-4C78-BBE9-F9689CA6F3F5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900996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3 - Θέση ημερομηνίας">
            <a:extLst>
              <a:ext uri="{FF2B5EF4-FFF2-40B4-BE49-F238E27FC236}">
                <a16:creationId xmlns:a16="http://schemas.microsoft.com/office/drawing/2014/main" id="{18A59A2D-77D0-435B-BC30-E83B221E2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1147C-2E4A-492B-88B9-F6846B8E5288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6" name="4 - Θέση υποσέλιδου">
            <a:extLst>
              <a:ext uri="{FF2B5EF4-FFF2-40B4-BE49-F238E27FC236}">
                <a16:creationId xmlns:a16="http://schemas.microsoft.com/office/drawing/2014/main" id="{E97A9836-3FE5-4EB3-B64B-9D82C7967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>
            <a:extLst>
              <a:ext uri="{FF2B5EF4-FFF2-40B4-BE49-F238E27FC236}">
                <a16:creationId xmlns:a16="http://schemas.microsoft.com/office/drawing/2014/main" id="{8303A812-746C-445C-B329-8581E0A0E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3BBAF-8B60-4699-A1A0-6E85D58184C7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207584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3 - Θέση ημερομηνίας">
            <a:extLst>
              <a:ext uri="{FF2B5EF4-FFF2-40B4-BE49-F238E27FC236}">
                <a16:creationId xmlns:a16="http://schemas.microsoft.com/office/drawing/2014/main" id="{0CE7AD9A-1073-4A8C-9AC9-24BDE4E94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6A4F5-2787-46E6-993E-1184931462DF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8" name="4 - Θέση υποσέλιδου">
            <a:extLst>
              <a:ext uri="{FF2B5EF4-FFF2-40B4-BE49-F238E27FC236}">
                <a16:creationId xmlns:a16="http://schemas.microsoft.com/office/drawing/2014/main" id="{12C782D2-DA60-422C-B021-5131EFAB4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>
            <a:extLst>
              <a:ext uri="{FF2B5EF4-FFF2-40B4-BE49-F238E27FC236}">
                <a16:creationId xmlns:a16="http://schemas.microsoft.com/office/drawing/2014/main" id="{2BE2768A-CBD5-4B4C-872D-A2B933025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3E72-A4AD-40FF-BBE9-55D1946D81BF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154937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3 - Θέση ημερομηνίας">
            <a:extLst>
              <a:ext uri="{FF2B5EF4-FFF2-40B4-BE49-F238E27FC236}">
                <a16:creationId xmlns:a16="http://schemas.microsoft.com/office/drawing/2014/main" id="{EE2CE3B4-3878-4816-95C5-259D68893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D558F-A6ED-4CDF-8473-6E6E026E3735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4" name="4 - Θέση υποσέλιδου">
            <a:extLst>
              <a:ext uri="{FF2B5EF4-FFF2-40B4-BE49-F238E27FC236}">
                <a16:creationId xmlns:a16="http://schemas.microsoft.com/office/drawing/2014/main" id="{05A06B06-3B8D-4EAF-A068-FB0D2A9C6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>
            <a:extLst>
              <a:ext uri="{FF2B5EF4-FFF2-40B4-BE49-F238E27FC236}">
                <a16:creationId xmlns:a16="http://schemas.microsoft.com/office/drawing/2014/main" id="{B4ED4C05-A9A1-4CAD-B041-3F9C1413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4A34A-8077-415D-8D7D-5C3BBA405E02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724199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>
            <a:extLst>
              <a:ext uri="{FF2B5EF4-FFF2-40B4-BE49-F238E27FC236}">
                <a16:creationId xmlns:a16="http://schemas.microsoft.com/office/drawing/2014/main" id="{6B8CECC2-A67C-4825-8675-3F50E9042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67FED-98D1-43F6-A3E0-BB4A634832CE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3" name="4 - Θέση υποσέλιδου">
            <a:extLst>
              <a:ext uri="{FF2B5EF4-FFF2-40B4-BE49-F238E27FC236}">
                <a16:creationId xmlns:a16="http://schemas.microsoft.com/office/drawing/2014/main" id="{A142B5DA-9FEB-401E-AD50-75D888648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>
            <a:extLst>
              <a:ext uri="{FF2B5EF4-FFF2-40B4-BE49-F238E27FC236}">
                <a16:creationId xmlns:a16="http://schemas.microsoft.com/office/drawing/2014/main" id="{0EBFAAC3-388A-4081-B5DC-AD4265EF4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96FC7-3B79-4FD2-A2A3-BC62F72FD66C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144015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>
            <a:extLst>
              <a:ext uri="{FF2B5EF4-FFF2-40B4-BE49-F238E27FC236}">
                <a16:creationId xmlns:a16="http://schemas.microsoft.com/office/drawing/2014/main" id="{664C159F-A55C-4763-AFD4-C5193C192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C2ACF-1EA0-4839-95E7-CED91E8DE99C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6" name="4 - Θέση υποσέλιδου">
            <a:extLst>
              <a:ext uri="{FF2B5EF4-FFF2-40B4-BE49-F238E27FC236}">
                <a16:creationId xmlns:a16="http://schemas.microsoft.com/office/drawing/2014/main" id="{D9F50AA9-17A2-445F-8A31-A8177A8F6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>
            <a:extLst>
              <a:ext uri="{FF2B5EF4-FFF2-40B4-BE49-F238E27FC236}">
                <a16:creationId xmlns:a16="http://schemas.microsoft.com/office/drawing/2014/main" id="{CB0EBD82-7A29-48D7-A584-79FDC2D15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F4C05-0893-4219-BD3D-F032BF16115F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208164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>
            <a:extLst>
              <a:ext uri="{FF2B5EF4-FFF2-40B4-BE49-F238E27FC236}">
                <a16:creationId xmlns:a16="http://schemas.microsoft.com/office/drawing/2014/main" id="{7D7DF408-5E38-4A08-B2BB-B589CE1C1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CFEC6-83E6-4DDA-A423-7DDFAA6A1842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6" name="4 - Θέση υποσέλιδου">
            <a:extLst>
              <a:ext uri="{FF2B5EF4-FFF2-40B4-BE49-F238E27FC236}">
                <a16:creationId xmlns:a16="http://schemas.microsoft.com/office/drawing/2014/main" id="{FB5831AC-D8F4-4854-AFC9-0275D210A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>
            <a:extLst>
              <a:ext uri="{FF2B5EF4-FFF2-40B4-BE49-F238E27FC236}">
                <a16:creationId xmlns:a16="http://schemas.microsoft.com/office/drawing/2014/main" id="{5572A856-D714-47EB-8947-E0C354743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0009B-40A9-4F70-8AD8-15A9AD94B9B4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533760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>
            <a:extLst>
              <a:ext uri="{FF2B5EF4-FFF2-40B4-BE49-F238E27FC236}">
                <a16:creationId xmlns:a16="http://schemas.microsoft.com/office/drawing/2014/main" id="{B957094D-E37D-46E2-9A59-AE38EF85C9F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Kλικ για επεξεργασία του τίτλου</a:t>
            </a:r>
          </a:p>
        </p:txBody>
      </p:sp>
      <p:sp>
        <p:nvSpPr>
          <p:cNvPr id="1027" name="2 - Θέση κειμένου">
            <a:extLst>
              <a:ext uri="{FF2B5EF4-FFF2-40B4-BE49-F238E27FC236}">
                <a16:creationId xmlns:a16="http://schemas.microsoft.com/office/drawing/2014/main" id="{790DEB86-0390-434C-A551-05C37850538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Kλικ για επεξεργασία των στυλ του υποδείγματος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4" name="3 - Θέση ημερομηνίας">
            <a:extLst>
              <a:ext uri="{FF2B5EF4-FFF2-40B4-BE49-F238E27FC236}">
                <a16:creationId xmlns:a16="http://schemas.microsoft.com/office/drawing/2014/main" id="{6BC1B84C-8310-47EB-9297-23F736226B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5551F95-88A2-494B-9BBC-8BF62D1D1E6D}" type="datetimeFigureOut">
              <a:rPr lang="el-GR"/>
              <a:pPr>
                <a:defRPr/>
              </a:pPr>
              <a:t>17/4/2021</a:t>
            </a:fld>
            <a:endParaRPr lang="el-GR"/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3980982C-2BA6-4162-9B20-A3984143C0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>
            <a:extLst>
              <a:ext uri="{FF2B5EF4-FFF2-40B4-BE49-F238E27FC236}">
                <a16:creationId xmlns:a16="http://schemas.microsoft.com/office/drawing/2014/main" id="{F4442A01-C046-494D-BB19-CAFFEFD01C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871A4C4-7F12-4CFE-8F97-A0D3BA26C2CD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88813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2.png"/><Relationship Id="rId7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37">
            <a:extLst>
              <a:ext uri="{FF2B5EF4-FFF2-40B4-BE49-F238E27FC236}">
                <a16:creationId xmlns:a16="http://schemas.microsoft.com/office/drawing/2014/main" id="{F22D7A1C-328F-49DC-A3E1-2DA466CDA71B}"/>
              </a:ext>
            </a:extLst>
          </p:cNvPr>
          <p:cNvGrpSpPr>
            <a:grpSpLocks/>
          </p:cNvGrpSpPr>
          <p:nvPr/>
        </p:nvGrpSpPr>
        <p:grpSpPr bwMode="auto">
          <a:xfrm>
            <a:off x="1992313" y="549276"/>
            <a:ext cx="6767512" cy="1122363"/>
            <a:chOff x="295" y="346"/>
            <a:chExt cx="4263" cy="707"/>
          </a:xfrm>
        </p:grpSpPr>
        <p:grpSp>
          <p:nvGrpSpPr>
            <p:cNvPr id="36886" name="Group 6">
              <a:extLst>
                <a:ext uri="{FF2B5EF4-FFF2-40B4-BE49-F238E27FC236}">
                  <a16:creationId xmlns:a16="http://schemas.microsoft.com/office/drawing/2014/main" id="{96CD44E3-4A20-4ACB-A07B-40B84525871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95" y="346"/>
              <a:ext cx="4263" cy="318"/>
              <a:chOff x="295" y="346"/>
              <a:chExt cx="4263" cy="318"/>
            </a:xfrm>
          </p:grpSpPr>
          <p:sp>
            <p:nvSpPr>
              <p:cNvPr id="36890" name="AutoShape 5">
                <a:extLst>
                  <a:ext uri="{FF2B5EF4-FFF2-40B4-BE49-F238E27FC236}">
                    <a16:creationId xmlns:a16="http://schemas.microsoft.com/office/drawing/2014/main" id="{75563D39-5EA7-4792-960A-81C5FA5B2B48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95" y="346"/>
                <a:ext cx="4263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  <p:pic>
            <p:nvPicPr>
              <p:cNvPr id="36891" name="Picture 7">
                <a:extLst>
                  <a:ext uri="{FF2B5EF4-FFF2-40B4-BE49-F238E27FC236}">
                    <a16:creationId xmlns:a16="http://schemas.microsoft.com/office/drawing/2014/main" id="{81B256E2-9468-4B94-879B-1A461F8E9F0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18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5" y="346"/>
                <a:ext cx="4273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36887" name="Group 10">
              <a:extLst>
                <a:ext uri="{FF2B5EF4-FFF2-40B4-BE49-F238E27FC236}">
                  <a16:creationId xmlns:a16="http://schemas.microsoft.com/office/drawing/2014/main" id="{F64A4494-09CC-4809-B78C-BD321B679DEA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975" y="845"/>
              <a:ext cx="2858" cy="208"/>
              <a:chOff x="975" y="845"/>
              <a:chExt cx="2858" cy="208"/>
            </a:xfrm>
          </p:grpSpPr>
          <p:sp>
            <p:nvSpPr>
              <p:cNvPr id="36888" name="AutoShape 9">
                <a:extLst>
                  <a:ext uri="{FF2B5EF4-FFF2-40B4-BE49-F238E27FC236}">
                    <a16:creationId xmlns:a16="http://schemas.microsoft.com/office/drawing/2014/main" id="{EACFD6EA-C496-46CA-AFC5-167CFFCFB09C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975" y="845"/>
                <a:ext cx="2858" cy="2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  <p:pic>
            <p:nvPicPr>
              <p:cNvPr id="36889" name="Picture 11">
                <a:extLst>
                  <a:ext uri="{FF2B5EF4-FFF2-40B4-BE49-F238E27FC236}">
                    <a16:creationId xmlns:a16="http://schemas.microsoft.com/office/drawing/2014/main" id="{0DAE998A-4FA9-4104-AF75-44D90846512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18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5" y="845"/>
                <a:ext cx="2867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5" name="Group 14">
            <a:extLst>
              <a:ext uri="{FF2B5EF4-FFF2-40B4-BE49-F238E27FC236}">
                <a16:creationId xmlns:a16="http://schemas.microsoft.com/office/drawing/2014/main" id="{2E3A82C1-29E4-4397-AFFE-DD380F7BBD5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92313" y="2133600"/>
            <a:ext cx="925512" cy="2305050"/>
            <a:chOff x="521" y="1298"/>
            <a:chExt cx="583" cy="1452"/>
          </a:xfrm>
        </p:grpSpPr>
        <p:sp>
          <p:nvSpPr>
            <p:cNvPr id="36884" name="AutoShape 13">
              <a:extLst>
                <a:ext uri="{FF2B5EF4-FFF2-40B4-BE49-F238E27FC236}">
                  <a16:creationId xmlns:a16="http://schemas.microsoft.com/office/drawing/2014/main" id="{F8310CDD-DFB9-4186-A99D-B3A1E5B4AF9B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521" y="1298"/>
              <a:ext cx="583" cy="1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36885" name="Picture 15">
              <a:extLst>
                <a:ext uri="{FF2B5EF4-FFF2-40B4-BE49-F238E27FC236}">
                  <a16:creationId xmlns:a16="http://schemas.microsoft.com/office/drawing/2014/main" id="{67EDBA30-DA17-4019-9A8D-6ADC6A8F26A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" y="1298"/>
              <a:ext cx="590" cy="1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" name="Group 18">
            <a:extLst>
              <a:ext uri="{FF2B5EF4-FFF2-40B4-BE49-F238E27FC236}">
                <a16:creationId xmlns:a16="http://schemas.microsoft.com/office/drawing/2014/main" id="{D28DC0CF-516E-4F65-85B9-01C2D7C15F9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432175" y="2708275"/>
            <a:ext cx="1512888" cy="825500"/>
            <a:chOff x="1292" y="1389"/>
            <a:chExt cx="953" cy="520"/>
          </a:xfrm>
        </p:grpSpPr>
        <p:sp>
          <p:nvSpPr>
            <p:cNvPr id="36882" name="AutoShape 17">
              <a:extLst>
                <a:ext uri="{FF2B5EF4-FFF2-40B4-BE49-F238E27FC236}">
                  <a16:creationId xmlns:a16="http://schemas.microsoft.com/office/drawing/2014/main" id="{A58A8C58-3252-4C22-8002-B68F4CE8D35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292" y="1389"/>
              <a:ext cx="953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36883" name="Picture 19">
              <a:extLst>
                <a:ext uri="{FF2B5EF4-FFF2-40B4-BE49-F238E27FC236}">
                  <a16:creationId xmlns:a16="http://schemas.microsoft.com/office/drawing/2014/main" id="{1A0C7D5C-80E9-4C99-8425-559EEF108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2" y="1389"/>
              <a:ext cx="962" cy="5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" name="Group 22">
            <a:extLst>
              <a:ext uri="{FF2B5EF4-FFF2-40B4-BE49-F238E27FC236}">
                <a16:creationId xmlns:a16="http://schemas.microsoft.com/office/drawing/2014/main" id="{946DD5BD-14D4-4557-B19E-1379FA7688F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143250" y="4149725"/>
            <a:ext cx="2808288" cy="361950"/>
            <a:chOff x="2653" y="1480"/>
            <a:chExt cx="1769" cy="228"/>
          </a:xfrm>
        </p:grpSpPr>
        <p:sp>
          <p:nvSpPr>
            <p:cNvPr id="36880" name="AutoShape 21">
              <a:extLst>
                <a:ext uri="{FF2B5EF4-FFF2-40B4-BE49-F238E27FC236}">
                  <a16:creationId xmlns:a16="http://schemas.microsoft.com/office/drawing/2014/main" id="{CB39DC64-3DDA-47A7-BF84-6376319B766E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653" y="1480"/>
              <a:ext cx="1769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36881" name="Picture 23">
              <a:extLst>
                <a:ext uri="{FF2B5EF4-FFF2-40B4-BE49-F238E27FC236}">
                  <a16:creationId xmlns:a16="http://schemas.microsoft.com/office/drawing/2014/main" id="{39F80FD5-DA03-41BC-B82F-2510D642262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3" y="1480"/>
              <a:ext cx="1779" cy="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" name="Group 26">
            <a:extLst>
              <a:ext uri="{FF2B5EF4-FFF2-40B4-BE49-F238E27FC236}">
                <a16:creationId xmlns:a16="http://schemas.microsoft.com/office/drawing/2014/main" id="{D7F497BE-DCFF-41D6-84C8-F1F540A3EA0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287714" y="5084763"/>
            <a:ext cx="2160587" cy="334962"/>
            <a:chOff x="2789" y="1797"/>
            <a:chExt cx="1361" cy="211"/>
          </a:xfrm>
        </p:grpSpPr>
        <p:sp>
          <p:nvSpPr>
            <p:cNvPr id="36878" name="AutoShape 25">
              <a:extLst>
                <a:ext uri="{FF2B5EF4-FFF2-40B4-BE49-F238E27FC236}">
                  <a16:creationId xmlns:a16="http://schemas.microsoft.com/office/drawing/2014/main" id="{AC15142D-C752-417C-A52B-98458A455E9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789" y="1797"/>
              <a:ext cx="1361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36879" name="Picture 27">
              <a:extLst>
                <a:ext uri="{FF2B5EF4-FFF2-40B4-BE49-F238E27FC236}">
                  <a16:creationId xmlns:a16="http://schemas.microsoft.com/office/drawing/2014/main" id="{B4FDA2A4-AC3B-4323-9969-1C72DD055D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9" y="1797"/>
              <a:ext cx="1370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" name="Group 30">
            <a:extLst>
              <a:ext uri="{FF2B5EF4-FFF2-40B4-BE49-F238E27FC236}">
                <a16:creationId xmlns:a16="http://schemas.microsoft.com/office/drawing/2014/main" id="{712A8AC4-7151-40B3-AA68-85595FE0C47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319964" y="1916113"/>
            <a:ext cx="2078037" cy="1903412"/>
            <a:chOff x="1429" y="2069"/>
            <a:chExt cx="1309" cy="1199"/>
          </a:xfrm>
        </p:grpSpPr>
        <p:sp>
          <p:nvSpPr>
            <p:cNvPr id="36876" name="AutoShape 29">
              <a:extLst>
                <a:ext uri="{FF2B5EF4-FFF2-40B4-BE49-F238E27FC236}">
                  <a16:creationId xmlns:a16="http://schemas.microsoft.com/office/drawing/2014/main" id="{B98895B3-379E-4CB7-9B1E-07F97CA7742B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429" y="2069"/>
              <a:ext cx="1309" cy="1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36877" name="Picture 31">
              <a:extLst>
                <a:ext uri="{FF2B5EF4-FFF2-40B4-BE49-F238E27FC236}">
                  <a16:creationId xmlns:a16="http://schemas.microsoft.com/office/drawing/2014/main" id="{F09D54C0-BB69-4CAB-BBA0-56E64A65F0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9" y="2069"/>
              <a:ext cx="1315" cy="1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" name="Group 34">
            <a:extLst>
              <a:ext uri="{FF2B5EF4-FFF2-40B4-BE49-F238E27FC236}">
                <a16:creationId xmlns:a16="http://schemas.microsoft.com/office/drawing/2014/main" id="{047CC023-90D4-4D50-A96C-2DE68D419A8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600825" y="4076701"/>
            <a:ext cx="3600450" cy="379413"/>
            <a:chOff x="2925" y="3521"/>
            <a:chExt cx="2268" cy="239"/>
          </a:xfrm>
        </p:grpSpPr>
        <p:sp>
          <p:nvSpPr>
            <p:cNvPr id="36874" name="AutoShape 33">
              <a:extLst>
                <a:ext uri="{FF2B5EF4-FFF2-40B4-BE49-F238E27FC236}">
                  <a16:creationId xmlns:a16="http://schemas.microsoft.com/office/drawing/2014/main" id="{5ED9AFC5-8A76-4260-8756-D7BAD8F39BA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925" y="3521"/>
              <a:ext cx="2268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36875" name="Picture 35">
              <a:extLst>
                <a:ext uri="{FF2B5EF4-FFF2-40B4-BE49-F238E27FC236}">
                  <a16:creationId xmlns:a16="http://schemas.microsoft.com/office/drawing/2014/main" id="{406B7D4D-2E77-4AA0-B3FF-8E30DAC187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5" y="3521"/>
              <a:ext cx="2278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7684" name="Picture 36">
            <a:extLst>
              <a:ext uri="{FF2B5EF4-FFF2-40B4-BE49-F238E27FC236}">
                <a16:creationId xmlns:a16="http://schemas.microsoft.com/office/drawing/2014/main" id="{96BDF23D-2E8A-4242-B791-16D80C907A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726" y="5013325"/>
            <a:ext cx="1293813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27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5">
            <a:extLst>
              <a:ext uri="{FF2B5EF4-FFF2-40B4-BE49-F238E27FC236}">
                <a16:creationId xmlns:a16="http://schemas.microsoft.com/office/drawing/2014/main" id="{6EEDDE16-5648-4A16-AF16-025B8258F81C}"/>
              </a:ext>
            </a:extLst>
          </p:cNvPr>
          <p:cNvGrpSpPr>
            <a:grpSpLocks/>
          </p:cNvGrpSpPr>
          <p:nvPr/>
        </p:nvGrpSpPr>
        <p:grpSpPr bwMode="auto">
          <a:xfrm>
            <a:off x="1992313" y="549276"/>
            <a:ext cx="6767512" cy="1122363"/>
            <a:chOff x="295" y="346"/>
            <a:chExt cx="4263" cy="707"/>
          </a:xfrm>
        </p:grpSpPr>
        <p:grpSp>
          <p:nvGrpSpPr>
            <p:cNvPr id="37906" name="Group 6">
              <a:extLst>
                <a:ext uri="{FF2B5EF4-FFF2-40B4-BE49-F238E27FC236}">
                  <a16:creationId xmlns:a16="http://schemas.microsoft.com/office/drawing/2014/main" id="{12BAD045-FDB3-4B3C-BEF5-613FD03566B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95" y="346"/>
              <a:ext cx="4263" cy="318"/>
              <a:chOff x="295" y="346"/>
              <a:chExt cx="4263" cy="318"/>
            </a:xfrm>
          </p:grpSpPr>
          <p:sp>
            <p:nvSpPr>
              <p:cNvPr id="37910" name="AutoShape 7">
                <a:extLst>
                  <a:ext uri="{FF2B5EF4-FFF2-40B4-BE49-F238E27FC236}">
                    <a16:creationId xmlns:a16="http://schemas.microsoft.com/office/drawing/2014/main" id="{3E76E36F-60BA-41AA-B97C-E71745BC15BE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95" y="346"/>
                <a:ext cx="4263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  <p:pic>
            <p:nvPicPr>
              <p:cNvPr id="37911" name="Picture 8">
                <a:extLst>
                  <a:ext uri="{FF2B5EF4-FFF2-40B4-BE49-F238E27FC236}">
                    <a16:creationId xmlns:a16="http://schemas.microsoft.com/office/drawing/2014/main" id="{8D71A5F7-58B1-4E47-B961-D801AE553C4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18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5" y="346"/>
                <a:ext cx="4273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37907" name="Group 9">
              <a:extLst>
                <a:ext uri="{FF2B5EF4-FFF2-40B4-BE49-F238E27FC236}">
                  <a16:creationId xmlns:a16="http://schemas.microsoft.com/office/drawing/2014/main" id="{8602443A-9C64-4DAF-9A68-2A06A428AFD6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975" y="845"/>
              <a:ext cx="2858" cy="208"/>
              <a:chOff x="975" y="845"/>
              <a:chExt cx="2858" cy="208"/>
            </a:xfrm>
          </p:grpSpPr>
          <p:sp>
            <p:nvSpPr>
              <p:cNvPr id="37908" name="AutoShape 10">
                <a:extLst>
                  <a:ext uri="{FF2B5EF4-FFF2-40B4-BE49-F238E27FC236}">
                    <a16:creationId xmlns:a16="http://schemas.microsoft.com/office/drawing/2014/main" id="{72F622AC-147A-4B88-81D2-13965E6817B6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975" y="845"/>
                <a:ext cx="2858" cy="2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  <p:pic>
            <p:nvPicPr>
              <p:cNvPr id="37909" name="Picture 11">
                <a:extLst>
                  <a:ext uri="{FF2B5EF4-FFF2-40B4-BE49-F238E27FC236}">
                    <a16:creationId xmlns:a16="http://schemas.microsoft.com/office/drawing/2014/main" id="{13043A41-7DD9-48A5-8A14-8A91B6CC2F0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18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5" y="845"/>
                <a:ext cx="2867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5" name="Group 13">
            <a:extLst>
              <a:ext uri="{FF2B5EF4-FFF2-40B4-BE49-F238E27FC236}">
                <a16:creationId xmlns:a16="http://schemas.microsoft.com/office/drawing/2014/main" id="{1C790699-D2A5-4523-AA32-2F27E12C3CB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279651" y="1700214"/>
            <a:ext cx="7777163" cy="2943225"/>
            <a:chOff x="476" y="1071"/>
            <a:chExt cx="4899" cy="1854"/>
          </a:xfrm>
        </p:grpSpPr>
        <p:sp>
          <p:nvSpPr>
            <p:cNvPr id="37904" name="AutoShape 12">
              <a:extLst>
                <a:ext uri="{FF2B5EF4-FFF2-40B4-BE49-F238E27FC236}">
                  <a16:creationId xmlns:a16="http://schemas.microsoft.com/office/drawing/2014/main" id="{7D0131F0-D267-4475-B12A-ED0590972DD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76" y="1071"/>
              <a:ext cx="4899" cy="18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37905" name="Picture 14">
              <a:extLst>
                <a:ext uri="{FF2B5EF4-FFF2-40B4-BE49-F238E27FC236}">
                  <a16:creationId xmlns:a16="http://schemas.microsoft.com/office/drawing/2014/main" id="{C5DBF749-A71A-4120-A11D-10242F8CE7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" y="1071"/>
              <a:ext cx="4908" cy="1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" name="Group 26">
            <a:extLst>
              <a:ext uri="{FF2B5EF4-FFF2-40B4-BE49-F238E27FC236}">
                <a16:creationId xmlns:a16="http://schemas.microsoft.com/office/drawing/2014/main" id="{8F2FCCF3-AF92-4BFB-B893-DF6517C7AA28}"/>
              </a:ext>
            </a:extLst>
          </p:cNvPr>
          <p:cNvGrpSpPr>
            <a:grpSpLocks/>
          </p:cNvGrpSpPr>
          <p:nvPr/>
        </p:nvGrpSpPr>
        <p:grpSpPr bwMode="auto">
          <a:xfrm>
            <a:off x="2711450" y="5157788"/>
            <a:ext cx="6553200" cy="647700"/>
            <a:chOff x="748" y="3249"/>
            <a:chExt cx="4005" cy="363"/>
          </a:xfrm>
        </p:grpSpPr>
        <p:grpSp>
          <p:nvGrpSpPr>
            <p:cNvPr id="37896" name="Group 17">
              <a:extLst>
                <a:ext uri="{FF2B5EF4-FFF2-40B4-BE49-F238E27FC236}">
                  <a16:creationId xmlns:a16="http://schemas.microsoft.com/office/drawing/2014/main" id="{BE097771-D171-4D93-8F98-17DB394C4218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748" y="3249"/>
              <a:ext cx="1067" cy="363"/>
              <a:chOff x="612" y="3339"/>
              <a:chExt cx="903" cy="168"/>
            </a:xfrm>
          </p:grpSpPr>
          <p:sp>
            <p:nvSpPr>
              <p:cNvPr id="37902" name="AutoShape 16">
                <a:extLst>
                  <a:ext uri="{FF2B5EF4-FFF2-40B4-BE49-F238E27FC236}">
                    <a16:creationId xmlns:a16="http://schemas.microsoft.com/office/drawing/2014/main" id="{89B605FA-6671-43DB-BB4C-88BADF998D77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612" y="3339"/>
                <a:ext cx="903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  <p:pic>
            <p:nvPicPr>
              <p:cNvPr id="37903" name="Picture 18">
                <a:extLst>
                  <a:ext uri="{FF2B5EF4-FFF2-40B4-BE49-F238E27FC236}">
                    <a16:creationId xmlns:a16="http://schemas.microsoft.com/office/drawing/2014/main" id="{C620AD74-81AE-47F8-B822-8FB95276835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12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2" y="3339"/>
                <a:ext cx="909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37897" name="Picture 19">
              <a:extLst>
                <a:ext uri="{FF2B5EF4-FFF2-40B4-BE49-F238E27FC236}">
                  <a16:creationId xmlns:a16="http://schemas.microsoft.com/office/drawing/2014/main" id="{4F395C11-7C2B-494E-A7A5-DC81175673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6" y="3249"/>
              <a:ext cx="1632" cy="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898" name="Picture 20">
              <a:extLst>
                <a:ext uri="{FF2B5EF4-FFF2-40B4-BE49-F238E27FC236}">
                  <a16:creationId xmlns:a16="http://schemas.microsoft.com/office/drawing/2014/main" id="{2A863B4F-7C2D-4971-B6A7-D841E9450A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79" y="3294"/>
              <a:ext cx="54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7899" name="Group 23">
              <a:extLst>
                <a:ext uri="{FF2B5EF4-FFF2-40B4-BE49-F238E27FC236}">
                  <a16:creationId xmlns:a16="http://schemas.microsoft.com/office/drawing/2014/main" id="{1B4D446B-20C2-4CAD-BCCC-D2497F5FD948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969" y="3249"/>
              <a:ext cx="784" cy="294"/>
              <a:chOff x="2548" y="2090"/>
              <a:chExt cx="664" cy="144"/>
            </a:xfrm>
          </p:grpSpPr>
          <p:sp>
            <p:nvSpPr>
              <p:cNvPr id="37900" name="AutoShape 22">
                <a:extLst>
                  <a:ext uri="{FF2B5EF4-FFF2-40B4-BE49-F238E27FC236}">
                    <a16:creationId xmlns:a16="http://schemas.microsoft.com/office/drawing/2014/main" id="{57EE7206-8EC3-4335-BE21-97F1C5654C26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548" y="2090"/>
                <a:ext cx="664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  <p:pic>
            <p:nvPicPr>
              <p:cNvPr id="37901" name="Picture 24">
                <a:extLst>
                  <a:ext uri="{FF2B5EF4-FFF2-40B4-BE49-F238E27FC236}">
                    <a16:creationId xmlns:a16="http://schemas.microsoft.com/office/drawing/2014/main" id="{2B6D3407-CB45-4C40-B983-727A8DC1A7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12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8" y="2090"/>
                <a:ext cx="670" cy="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9" name="Group 29">
            <a:extLst>
              <a:ext uri="{FF2B5EF4-FFF2-40B4-BE49-F238E27FC236}">
                <a16:creationId xmlns:a16="http://schemas.microsoft.com/office/drawing/2014/main" id="{F99AF9EC-DD84-4928-97C8-BD5F5A8FC35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575051" y="6021389"/>
            <a:ext cx="4448175" cy="541337"/>
            <a:chOff x="2165" y="2075"/>
            <a:chExt cx="1429" cy="174"/>
          </a:xfrm>
        </p:grpSpPr>
        <p:sp>
          <p:nvSpPr>
            <p:cNvPr id="37894" name="AutoShape 28">
              <a:extLst>
                <a:ext uri="{FF2B5EF4-FFF2-40B4-BE49-F238E27FC236}">
                  <a16:creationId xmlns:a16="http://schemas.microsoft.com/office/drawing/2014/main" id="{ABFF559C-9AF1-4D73-9511-4F17AD63C74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165" y="2075"/>
              <a:ext cx="1429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37895" name="Picture 30">
              <a:extLst>
                <a:ext uri="{FF2B5EF4-FFF2-40B4-BE49-F238E27FC236}">
                  <a16:creationId xmlns:a16="http://schemas.microsoft.com/office/drawing/2014/main" id="{243B1F9B-B259-49D8-89D2-620812CF4D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5" y="2075"/>
              <a:ext cx="1435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4">
            <a:extLst>
              <a:ext uri="{FF2B5EF4-FFF2-40B4-BE49-F238E27FC236}">
                <a16:creationId xmlns:a16="http://schemas.microsoft.com/office/drawing/2014/main" id="{997657CE-C5F6-4DCD-89BB-C88529211FC3}"/>
              </a:ext>
            </a:extLst>
          </p:cNvPr>
          <p:cNvGrpSpPr>
            <a:grpSpLocks/>
          </p:cNvGrpSpPr>
          <p:nvPr/>
        </p:nvGrpSpPr>
        <p:grpSpPr bwMode="auto">
          <a:xfrm>
            <a:off x="1992313" y="549276"/>
            <a:ext cx="6767512" cy="1122363"/>
            <a:chOff x="295" y="346"/>
            <a:chExt cx="4263" cy="707"/>
          </a:xfrm>
        </p:grpSpPr>
        <p:grpSp>
          <p:nvGrpSpPr>
            <p:cNvPr id="38921" name="Group 5">
              <a:extLst>
                <a:ext uri="{FF2B5EF4-FFF2-40B4-BE49-F238E27FC236}">
                  <a16:creationId xmlns:a16="http://schemas.microsoft.com/office/drawing/2014/main" id="{29AB9CED-EA7B-41BD-A03D-BB65CA545737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95" y="346"/>
              <a:ext cx="4263" cy="318"/>
              <a:chOff x="295" y="346"/>
              <a:chExt cx="4263" cy="318"/>
            </a:xfrm>
          </p:grpSpPr>
          <p:sp>
            <p:nvSpPr>
              <p:cNvPr id="38925" name="AutoShape 6">
                <a:extLst>
                  <a:ext uri="{FF2B5EF4-FFF2-40B4-BE49-F238E27FC236}">
                    <a16:creationId xmlns:a16="http://schemas.microsoft.com/office/drawing/2014/main" id="{F7F96535-3E9C-42DF-8056-EE923D847AB1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95" y="346"/>
                <a:ext cx="4263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  <p:pic>
            <p:nvPicPr>
              <p:cNvPr id="38926" name="Picture 7">
                <a:extLst>
                  <a:ext uri="{FF2B5EF4-FFF2-40B4-BE49-F238E27FC236}">
                    <a16:creationId xmlns:a16="http://schemas.microsoft.com/office/drawing/2014/main" id="{272940C0-6F1B-44FF-9D89-ACAF8D9A3AC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24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5" y="346"/>
                <a:ext cx="4273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38922" name="Group 8">
              <a:extLst>
                <a:ext uri="{FF2B5EF4-FFF2-40B4-BE49-F238E27FC236}">
                  <a16:creationId xmlns:a16="http://schemas.microsoft.com/office/drawing/2014/main" id="{61BB4663-2DF4-447A-BD9E-FBDC86AA32EA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975" y="845"/>
              <a:ext cx="2858" cy="208"/>
              <a:chOff x="975" y="845"/>
              <a:chExt cx="2858" cy="208"/>
            </a:xfrm>
          </p:grpSpPr>
          <p:sp>
            <p:nvSpPr>
              <p:cNvPr id="38923" name="AutoShape 9">
                <a:extLst>
                  <a:ext uri="{FF2B5EF4-FFF2-40B4-BE49-F238E27FC236}">
                    <a16:creationId xmlns:a16="http://schemas.microsoft.com/office/drawing/2014/main" id="{BA12B89F-6695-4197-85E6-E9F6E58AF47A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975" y="845"/>
                <a:ext cx="2858" cy="2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  <p:pic>
            <p:nvPicPr>
              <p:cNvPr id="38924" name="Picture 10">
                <a:extLst>
                  <a:ext uri="{FF2B5EF4-FFF2-40B4-BE49-F238E27FC236}">
                    <a16:creationId xmlns:a16="http://schemas.microsoft.com/office/drawing/2014/main" id="{6773BDCC-9AB9-47F6-A253-6D32B888A0E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24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5" y="845"/>
                <a:ext cx="2867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5" name="Group 13">
            <a:extLst>
              <a:ext uri="{FF2B5EF4-FFF2-40B4-BE49-F238E27FC236}">
                <a16:creationId xmlns:a16="http://schemas.microsoft.com/office/drawing/2014/main" id="{2F43E4E6-A273-4DE3-8CDB-1D11F4A8108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351089" y="2636838"/>
            <a:ext cx="4205287" cy="1770062"/>
            <a:chOff x="567" y="1434"/>
            <a:chExt cx="2649" cy="1115"/>
          </a:xfrm>
        </p:grpSpPr>
        <p:sp>
          <p:nvSpPr>
            <p:cNvPr id="38919" name="AutoShape 12">
              <a:extLst>
                <a:ext uri="{FF2B5EF4-FFF2-40B4-BE49-F238E27FC236}">
                  <a16:creationId xmlns:a16="http://schemas.microsoft.com/office/drawing/2014/main" id="{122A92A5-B03B-4EF0-A349-F647C53D7F0F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567" y="1434"/>
              <a:ext cx="2649" cy="1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38920" name="Picture 14">
              <a:extLst>
                <a:ext uri="{FF2B5EF4-FFF2-40B4-BE49-F238E27FC236}">
                  <a16:creationId xmlns:a16="http://schemas.microsoft.com/office/drawing/2014/main" id="{5BED8706-52E3-4A29-8BF9-42FEDE0B71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" y="1434"/>
              <a:ext cx="2655" cy="1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" name="Group 17">
            <a:extLst>
              <a:ext uri="{FF2B5EF4-FFF2-40B4-BE49-F238E27FC236}">
                <a16:creationId xmlns:a16="http://schemas.microsoft.com/office/drawing/2014/main" id="{68724F94-D76B-449B-A216-54C50D74F69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743701" y="2492375"/>
            <a:ext cx="3294063" cy="2444750"/>
            <a:chOff x="3288" y="1207"/>
            <a:chExt cx="2075" cy="1540"/>
          </a:xfrm>
        </p:grpSpPr>
        <p:sp>
          <p:nvSpPr>
            <p:cNvPr id="38917" name="AutoShape 16">
              <a:extLst>
                <a:ext uri="{FF2B5EF4-FFF2-40B4-BE49-F238E27FC236}">
                  <a16:creationId xmlns:a16="http://schemas.microsoft.com/office/drawing/2014/main" id="{279AD680-0726-4B40-83DE-AAE2FB156DA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288" y="1207"/>
              <a:ext cx="2075" cy="1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38918" name="Picture 18">
              <a:extLst>
                <a:ext uri="{FF2B5EF4-FFF2-40B4-BE49-F238E27FC236}">
                  <a16:creationId xmlns:a16="http://schemas.microsoft.com/office/drawing/2014/main" id="{952C228F-C9C6-42A7-ACC4-52A333B036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8" y="1207"/>
              <a:ext cx="2081" cy="1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4">
            <a:extLst>
              <a:ext uri="{FF2B5EF4-FFF2-40B4-BE49-F238E27FC236}">
                <a16:creationId xmlns:a16="http://schemas.microsoft.com/office/drawing/2014/main" id="{7A57B3CF-88DF-4932-81AB-BDD46117AAFE}"/>
              </a:ext>
            </a:extLst>
          </p:cNvPr>
          <p:cNvGrpSpPr>
            <a:grpSpLocks/>
          </p:cNvGrpSpPr>
          <p:nvPr/>
        </p:nvGrpSpPr>
        <p:grpSpPr bwMode="auto">
          <a:xfrm>
            <a:off x="1992313" y="549276"/>
            <a:ext cx="6767512" cy="1122363"/>
            <a:chOff x="295" y="346"/>
            <a:chExt cx="4263" cy="707"/>
          </a:xfrm>
        </p:grpSpPr>
        <p:grpSp>
          <p:nvGrpSpPr>
            <p:cNvPr id="39949" name="Group 5">
              <a:extLst>
                <a:ext uri="{FF2B5EF4-FFF2-40B4-BE49-F238E27FC236}">
                  <a16:creationId xmlns:a16="http://schemas.microsoft.com/office/drawing/2014/main" id="{C9CA7A05-AEA1-40C5-89F9-B036F182922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95" y="346"/>
              <a:ext cx="4263" cy="318"/>
              <a:chOff x="295" y="346"/>
              <a:chExt cx="4263" cy="318"/>
            </a:xfrm>
          </p:grpSpPr>
          <p:sp>
            <p:nvSpPr>
              <p:cNvPr id="39953" name="AutoShape 6">
                <a:extLst>
                  <a:ext uri="{FF2B5EF4-FFF2-40B4-BE49-F238E27FC236}">
                    <a16:creationId xmlns:a16="http://schemas.microsoft.com/office/drawing/2014/main" id="{A2E917F0-0B76-4FDE-90E8-2A1BB2307DB9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95" y="346"/>
                <a:ext cx="4263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  <p:pic>
            <p:nvPicPr>
              <p:cNvPr id="39954" name="Picture 7">
                <a:extLst>
                  <a:ext uri="{FF2B5EF4-FFF2-40B4-BE49-F238E27FC236}">
                    <a16:creationId xmlns:a16="http://schemas.microsoft.com/office/drawing/2014/main" id="{3238FBE9-F754-4B34-BE0A-40F41E04939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18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5" y="346"/>
                <a:ext cx="4273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39950" name="Group 8">
              <a:extLst>
                <a:ext uri="{FF2B5EF4-FFF2-40B4-BE49-F238E27FC236}">
                  <a16:creationId xmlns:a16="http://schemas.microsoft.com/office/drawing/2014/main" id="{F1FFBFE2-31E2-46C8-B233-DFBE9AFF2C4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975" y="845"/>
              <a:ext cx="2858" cy="208"/>
              <a:chOff x="975" y="845"/>
              <a:chExt cx="2858" cy="208"/>
            </a:xfrm>
          </p:grpSpPr>
          <p:sp>
            <p:nvSpPr>
              <p:cNvPr id="39951" name="AutoShape 9">
                <a:extLst>
                  <a:ext uri="{FF2B5EF4-FFF2-40B4-BE49-F238E27FC236}">
                    <a16:creationId xmlns:a16="http://schemas.microsoft.com/office/drawing/2014/main" id="{FFC08A62-D187-4206-B5EE-2982A691398B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975" y="845"/>
                <a:ext cx="2858" cy="2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  <p:pic>
            <p:nvPicPr>
              <p:cNvPr id="39952" name="Picture 10">
                <a:extLst>
                  <a:ext uri="{FF2B5EF4-FFF2-40B4-BE49-F238E27FC236}">
                    <a16:creationId xmlns:a16="http://schemas.microsoft.com/office/drawing/2014/main" id="{02F4D53C-7C76-48A6-B225-17651E33251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18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5" y="845"/>
                <a:ext cx="2867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30731" name="Picture 11">
            <a:extLst>
              <a:ext uri="{FF2B5EF4-FFF2-40B4-BE49-F238E27FC236}">
                <a16:creationId xmlns:a16="http://schemas.microsoft.com/office/drawing/2014/main" id="{4E154214-4E85-48CE-A1CB-0E879685E3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9" y="2060575"/>
            <a:ext cx="2447925" cy="223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21">
            <a:extLst>
              <a:ext uri="{FF2B5EF4-FFF2-40B4-BE49-F238E27FC236}">
                <a16:creationId xmlns:a16="http://schemas.microsoft.com/office/drawing/2014/main" id="{C622A56D-A26C-46FF-9D85-F1D1EFA0654F}"/>
              </a:ext>
            </a:extLst>
          </p:cNvPr>
          <p:cNvGrpSpPr>
            <a:grpSpLocks/>
          </p:cNvGrpSpPr>
          <p:nvPr/>
        </p:nvGrpSpPr>
        <p:grpSpPr bwMode="auto">
          <a:xfrm>
            <a:off x="2927351" y="4868864"/>
            <a:ext cx="6048375" cy="1152525"/>
            <a:chOff x="204" y="2568"/>
            <a:chExt cx="3319" cy="374"/>
          </a:xfrm>
        </p:grpSpPr>
        <p:pic>
          <p:nvPicPr>
            <p:cNvPr id="39945" name="Picture 17">
              <a:extLst>
                <a:ext uri="{FF2B5EF4-FFF2-40B4-BE49-F238E27FC236}">
                  <a16:creationId xmlns:a16="http://schemas.microsoft.com/office/drawing/2014/main" id="{4C84EA50-A773-43F9-A54E-998CB06D52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2840"/>
              <a:ext cx="1453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9946" name="Group 19">
              <a:extLst>
                <a:ext uri="{FF2B5EF4-FFF2-40B4-BE49-F238E27FC236}">
                  <a16:creationId xmlns:a16="http://schemas.microsoft.com/office/drawing/2014/main" id="{58E539FB-A5D9-4D09-8CBB-00D43E4105E9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04" y="2568"/>
              <a:ext cx="3319" cy="258"/>
              <a:chOff x="204" y="2568"/>
              <a:chExt cx="3319" cy="258"/>
            </a:xfrm>
          </p:grpSpPr>
          <p:sp>
            <p:nvSpPr>
              <p:cNvPr id="39947" name="AutoShape 18">
                <a:extLst>
                  <a:ext uri="{FF2B5EF4-FFF2-40B4-BE49-F238E27FC236}">
                    <a16:creationId xmlns:a16="http://schemas.microsoft.com/office/drawing/2014/main" id="{32ACB779-084F-4148-A8F9-6E747F2CCB98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04" y="2568"/>
                <a:ext cx="3319" cy="2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  <p:pic>
            <p:nvPicPr>
              <p:cNvPr id="39948" name="Picture 20">
                <a:extLst>
                  <a:ext uri="{FF2B5EF4-FFF2-40B4-BE49-F238E27FC236}">
                    <a16:creationId xmlns:a16="http://schemas.microsoft.com/office/drawing/2014/main" id="{8DC6F5E6-2875-4C4D-81AF-29EA2DDCEFA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12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4" y="2568"/>
                <a:ext cx="3325" cy="2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30742" name="Picture 22">
            <a:extLst>
              <a:ext uri="{FF2B5EF4-FFF2-40B4-BE49-F238E27FC236}">
                <a16:creationId xmlns:a16="http://schemas.microsoft.com/office/drawing/2014/main" id="{D2E9C0BE-9750-4746-90B3-BD4082733C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039" y="2276475"/>
            <a:ext cx="2447925" cy="219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25">
            <a:extLst>
              <a:ext uri="{FF2B5EF4-FFF2-40B4-BE49-F238E27FC236}">
                <a16:creationId xmlns:a16="http://schemas.microsoft.com/office/drawing/2014/main" id="{70F2C8E1-7C63-4919-AA9A-41917D0F8D4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391400" y="2636839"/>
            <a:ext cx="2736850" cy="1443037"/>
            <a:chOff x="3696" y="1661"/>
            <a:chExt cx="1724" cy="909"/>
          </a:xfrm>
        </p:grpSpPr>
        <p:sp>
          <p:nvSpPr>
            <p:cNvPr id="39943" name="AutoShape 24">
              <a:extLst>
                <a:ext uri="{FF2B5EF4-FFF2-40B4-BE49-F238E27FC236}">
                  <a16:creationId xmlns:a16="http://schemas.microsoft.com/office/drawing/2014/main" id="{CC8801AF-3E04-4AA4-8E26-ACC7FEBA3FA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696" y="1661"/>
              <a:ext cx="1724" cy="9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39944" name="Picture 26">
              <a:extLst>
                <a:ext uri="{FF2B5EF4-FFF2-40B4-BE49-F238E27FC236}">
                  <a16:creationId xmlns:a16="http://schemas.microsoft.com/office/drawing/2014/main" id="{CF988B61-115E-4773-B281-3A6FAAEA8C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6" y="1661"/>
              <a:ext cx="1732" cy="9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4">
            <a:extLst>
              <a:ext uri="{FF2B5EF4-FFF2-40B4-BE49-F238E27FC236}">
                <a16:creationId xmlns:a16="http://schemas.microsoft.com/office/drawing/2014/main" id="{41F283FF-7490-4EE4-8DFA-E34DC8DAF7D5}"/>
              </a:ext>
            </a:extLst>
          </p:cNvPr>
          <p:cNvGrpSpPr>
            <a:grpSpLocks/>
          </p:cNvGrpSpPr>
          <p:nvPr/>
        </p:nvGrpSpPr>
        <p:grpSpPr bwMode="auto">
          <a:xfrm>
            <a:off x="1992313" y="549276"/>
            <a:ext cx="6767512" cy="1122363"/>
            <a:chOff x="295" y="346"/>
            <a:chExt cx="4263" cy="707"/>
          </a:xfrm>
        </p:grpSpPr>
        <p:grpSp>
          <p:nvGrpSpPr>
            <p:cNvPr id="40970" name="Group 5">
              <a:extLst>
                <a:ext uri="{FF2B5EF4-FFF2-40B4-BE49-F238E27FC236}">
                  <a16:creationId xmlns:a16="http://schemas.microsoft.com/office/drawing/2014/main" id="{E21778FA-CAD8-44AB-BE4D-3D44914442AF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95" y="346"/>
              <a:ext cx="4263" cy="318"/>
              <a:chOff x="295" y="346"/>
              <a:chExt cx="4263" cy="318"/>
            </a:xfrm>
          </p:grpSpPr>
          <p:sp>
            <p:nvSpPr>
              <p:cNvPr id="40974" name="AutoShape 6">
                <a:extLst>
                  <a:ext uri="{FF2B5EF4-FFF2-40B4-BE49-F238E27FC236}">
                    <a16:creationId xmlns:a16="http://schemas.microsoft.com/office/drawing/2014/main" id="{9A01B3F9-B959-4CFD-8FCC-AF3077F4FB51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95" y="346"/>
                <a:ext cx="4263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  <p:pic>
            <p:nvPicPr>
              <p:cNvPr id="40975" name="Picture 7">
                <a:extLst>
                  <a:ext uri="{FF2B5EF4-FFF2-40B4-BE49-F238E27FC236}">
                    <a16:creationId xmlns:a16="http://schemas.microsoft.com/office/drawing/2014/main" id="{8F8FC53A-0E21-4E4C-AD9E-94E59A9F8DD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18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5" y="346"/>
                <a:ext cx="4273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0971" name="Group 8">
              <a:extLst>
                <a:ext uri="{FF2B5EF4-FFF2-40B4-BE49-F238E27FC236}">
                  <a16:creationId xmlns:a16="http://schemas.microsoft.com/office/drawing/2014/main" id="{3F1ACE0C-7487-4EA3-9D21-202F0ADED6AC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975" y="845"/>
              <a:ext cx="2858" cy="208"/>
              <a:chOff x="975" y="845"/>
              <a:chExt cx="2858" cy="208"/>
            </a:xfrm>
          </p:grpSpPr>
          <p:sp>
            <p:nvSpPr>
              <p:cNvPr id="40972" name="AutoShape 9">
                <a:extLst>
                  <a:ext uri="{FF2B5EF4-FFF2-40B4-BE49-F238E27FC236}">
                    <a16:creationId xmlns:a16="http://schemas.microsoft.com/office/drawing/2014/main" id="{6C9CE999-72C5-4074-9CCD-74611F22896C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975" y="845"/>
                <a:ext cx="2858" cy="2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  <p:pic>
            <p:nvPicPr>
              <p:cNvPr id="40973" name="Picture 10">
                <a:extLst>
                  <a:ext uri="{FF2B5EF4-FFF2-40B4-BE49-F238E27FC236}">
                    <a16:creationId xmlns:a16="http://schemas.microsoft.com/office/drawing/2014/main" id="{6340AC51-1FC9-43B7-821D-2F97CD98226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18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5" y="845"/>
                <a:ext cx="2867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40963" name="Group 13">
            <a:extLst>
              <a:ext uri="{FF2B5EF4-FFF2-40B4-BE49-F238E27FC236}">
                <a16:creationId xmlns:a16="http://schemas.microsoft.com/office/drawing/2014/main" id="{A9692757-649B-4C10-B4BB-11D0C7582E5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935414" y="1916114"/>
            <a:ext cx="2592387" cy="452437"/>
            <a:chOff x="1519" y="1207"/>
            <a:chExt cx="1633" cy="285"/>
          </a:xfrm>
        </p:grpSpPr>
        <p:sp>
          <p:nvSpPr>
            <p:cNvPr id="40968" name="AutoShape 12">
              <a:extLst>
                <a:ext uri="{FF2B5EF4-FFF2-40B4-BE49-F238E27FC236}">
                  <a16:creationId xmlns:a16="http://schemas.microsoft.com/office/drawing/2014/main" id="{34212194-F96B-4C77-8813-F63C5DBF1AE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519" y="1207"/>
              <a:ext cx="1633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0969" name="Picture 14">
              <a:extLst>
                <a:ext uri="{FF2B5EF4-FFF2-40B4-BE49-F238E27FC236}">
                  <a16:creationId xmlns:a16="http://schemas.microsoft.com/office/drawing/2014/main" id="{19D545B7-FB0F-452E-A8B1-4873C08DAA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19" y="1207"/>
              <a:ext cx="1643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1759" name="Picture 15">
            <a:extLst>
              <a:ext uri="{FF2B5EF4-FFF2-40B4-BE49-F238E27FC236}">
                <a16:creationId xmlns:a16="http://schemas.microsoft.com/office/drawing/2014/main" id="{B4C9000B-F9C7-4401-99A3-517155EBD9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14" y="2781301"/>
            <a:ext cx="770413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18">
            <a:extLst>
              <a:ext uri="{FF2B5EF4-FFF2-40B4-BE49-F238E27FC236}">
                <a16:creationId xmlns:a16="http://schemas.microsoft.com/office/drawing/2014/main" id="{23ED82C2-CF85-456A-98F3-649FA69367F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135188" y="3789364"/>
            <a:ext cx="7777162" cy="1125537"/>
            <a:chOff x="1220" y="1922"/>
            <a:chExt cx="3319" cy="480"/>
          </a:xfrm>
        </p:grpSpPr>
        <p:sp>
          <p:nvSpPr>
            <p:cNvPr id="40966" name="AutoShape 17">
              <a:extLst>
                <a:ext uri="{FF2B5EF4-FFF2-40B4-BE49-F238E27FC236}">
                  <a16:creationId xmlns:a16="http://schemas.microsoft.com/office/drawing/2014/main" id="{22E04A2C-E30B-49DD-9A2E-B9536358111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220" y="1922"/>
              <a:ext cx="3319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0967" name="Picture 19">
              <a:extLst>
                <a:ext uri="{FF2B5EF4-FFF2-40B4-BE49-F238E27FC236}">
                  <a16:creationId xmlns:a16="http://schemas.microsoft.com/office/drawing/2014/main" id="{069FDF28-A1D0-4987-9F0E-6C9FBABAEF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20" y="1922"/>
              <a:ext cx="3325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6" name="Group 15">
            <a:extLst>
              <a:ext uri="{FF2B5EF4-FFF2-40B4-BE49-F238E27FC236}">
                <a16:creationId xmlns:a16="http://schemas.microsoft.com/office/drawing/2014/main" id="{014E03E1-CAFE-4AF0-8358-913A4E867CC7}"/>
              </a:ext>
            </a:extLst>
          </p:cNvPr>
          <p:cNvGrpSpPr>
            <a:grpSpLocks/>
          </p:cNvGrpSpPr>
          <p:nvPr/>
        </p:nvGrpSpPr>
        <p:grpSpPr bwMode="auto">
          <a:xfrm>
            <a:off x="1992313" y="549276"/>
            <a:ext cx="6767512" cy="1230313"/>
            <a:chOff x="295" y="346"/>
            <a:chExt cx="4263" cy="775"/>
          </a:xfrm>
        </p:grpSpPr>
        <p:grpSp>
          <p:nvGrpSpPr>
            <p:cNvPr id="41998" name="Group 5">
              <a:extLst>
                <a:ext uri="{FF2B5EF4-FFF2-40B4-BE49-F238E27FC236}">
                  <a16:creationId xmlns:a16="http://schemas.microsoft.com/office/drawing/2014/main" id="{75384F87-1873-44E0-85C3-3EED52F4A5C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95" y="346"/>
              <a:ext cx="4263" cy="318"/>
              <a:chOff x="295" y="346"/>
              <a:chExt cx="4263" cy="318"/>
            </a:xfrm>
          </p:grpSpPr>
          <p:sp>
            <p:nvSpPr>
              <p:cNvPr id="42002" name="AutoShape 6">
                <a:extLst>
                  <a:ext uri="{FF2B5EF4-FFF2-40B4-BE49-F238E27FC236}">
                    <a16:creationId xmlns:a16="http://schemas.microsoft.com/office/drawing/2014/main" id="{3AE4371F-CC27-49B9-BD16-56CE4EDBEC71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95" y="346"/>
                <a:ext cx="4263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  <p:pic>
            <p:nvPicPr>
              <p:cNvPr id="42003" name="Picture 7">
                <a:extLst>
                  <a:ext uri="{FF2B5EF4-FFF2-40B4-BE49-F238E27FC236}">
                    <a16:creationId xmlns:a16="http://schemas.microsoft.com/office/drawing/2014/main" id="{9A9EF301-86F1-4DE1-835F-F53BD807E83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24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5" y="346"/>
                <a:ext cx="4273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1999" name="Group 13">
              <a:extLst>
                <a:ext uri="{FF2B5EF4-FFF2-40B4-BE49-F238E27FC236}">
                  <a16:creationId xmlns:a16="http://schemas.microsoft.com/office/drawing/2014/main" id="{FB53D6F3-9F04-4DB2-8A53-D6FD300CB44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975" y="845"/>
              <a:ext cx="2903" cy="276"/>
              <a:chOff x="975" y="935"/>
              <a:chExt cx="2903" cy="276"/>
            </a:xfrm>
          </p:grpSpPr>
          <p:sp>
            <p:nvSpPr>
              <p:cNvPr id="42000" name="AutoShape 12">
                <a:extLst>
                  <a:ext uri="{FF2B5EF4-FFF2-40B4-BE49-F238E27FC236}">
                    <a16:creationId xmlns:a16="http://schemas.microsoft.com/office/drawing/2014/main" id="{6F0F1DBF-A49E-4106-AAFF-D588782211DA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975" y="935"/>
                <a:ext cx="2903" cy="2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  <p:pic>
            <p:nvPicPr>
              <p:cNvPr id="42001" name="Picture 14">
                <a:extLst>
                  <a:ext uri="{FF2B5EF4-FFF2-40B4-BE49-F238E27FC236}">
                    <a16:creationId xmlns:a16="http://schemas.microsoft.com/office/drawing/2014/main" id="{184F6CE0-3C8E-44B0-8F21-782E42D46D5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24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5" y="935"/>
                <a:ext cx="2912" cy="2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5" name="Group 18">
            <a:extLst>
              <a:ext uri="{FF2B5EF4-FFF2-40B4-BE49-F238E27FC236}">
                <a16:creationId xmlns:a16="http://schemas.microsoft.com/office/drawing/2014/main" id="{B5195457-FBCE-43E4-843B-05D37909E38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287713" y="4581525"/>
            <a:ext cx="1657350" cy="838200"/>
            <a:chOff x="2548" y="1994"/>
            <a:chExt cx="664" cy="336"/>
          </a:xfrm>
        </p:grpSpPr>
        <p:sp>
          <p:nvSpPr>
            <p:cNvPr id="41996" name="AutoShape 17">
              <a:extLst>
                <a:ext uri="{FF2B5EF4-FFF2-40B4-BE49-F238E27FC236}">
                  <a16:creationId xmlns:a16="http://schemas.microsoft.com/office/drawing/2014/main" id="{5F2AA7BC-FECE-405F-A658-958CD4B151F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548" y="1994"/>
              <a:ext cx="664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1997" name="Picture 19">
              <a:extLst>
                <a:ext uri="{FF2B5EF4-FFF2-40B4-BE49-F238E27FC236}">
                  <a16:creationId xmlns:a16="http://schemas.microsoft.com/office/drawing/2014/main" id="{3817170A-B2A8-419E-8D84-AA21C22F1B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8" y="1994"/>
              <a:ext cx="670" cy="3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" name="Group 22">
            <a:extLst>
              <a:ext uri="{FF2B5EF4-FFF2-40B4-BE49-F238E27FC236}">
                <a16:creationId xmlns:a16="http://schemas.microsoft.com/office/drawing/2014/main" id="{90D586B0-D155-4C80-82CB-955CF22EC31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351089" y="2205039"/>
            <a:ext cx="1404937" cy="1762125"/>
            <a:chOff x="2572" y="1776"/>
            <a:chExt cx="885" cy="1110"/>
          </a:xfrm>
        </p:grpSpPr>
        <p:sp>
          <p:nvSpPr>
            <p:cNvPr id="41994" name="AutoShape 21">
              <a:extLst>
                <a:ext uri="{FF2B5EF4-FFF2-40B4-BE49-F238E27FC236}">
                  <a16:creationId xmlns:a16="http://schemas.microsoft.com/office/drawing/2014/main" id="{DFEE59A4-E56C-409B-8DC2-EC4DD48F5C4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572" y="1776"/>
              <a:ext cx="885" cy="1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1995" name="Picture 23">
              <a:extLst>
                <a:ext uri="{FF2B5EF4-FFF2-40B4-BE49-F238E27FC236}">
                  <a16:creationId xmlns:a16="http://schemas.microsoft.com/office/drawing/2014/main" id="{FB16514B-D46F-47EC-A308-5EA65E77AEF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2" y="1776"/>
              <a:ext cx="894" cy="1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" name="Group 26">
            <a:extLst>
              <a:ext uri="{FF2B5EF4-FFF2-40B4-BE49-F238E27FC236}">
                <a16:creationId xmlns:a16="http://schemas.microsoft.com/office/drawing/2014/main" id="{580C4280-98E3-456B-8820-3B71B9410A3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367213" y="2205038"/>
            <a:ext cx="1447800" cy="1871662"/>
            <a:chOff x="2426" y="1389"/>
            <a:chExt cx="809" cy="1046"/>
          </a:xfrm>
        </p:grpSpPr>
        <p:sp>
          <p:nvSpPr>
            <p:cNvPr id="41992" name="AutoShape 25">
              <a:extLst>
                <a:ext uri="{FF2B5EF4-FFF2-40B4-BE49-F238E27FC236}">
                  <a16:creationId xmlns:a16="http://schemas.microsoft.com/office/drawing/2014/main" id="{B781AD00-0D77-4404-9472-E7F0DF4F4E5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426" y="1389"/>
              <a:ext cx="809" cy="10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1993" name="Picture 27">
              <a:extLst>
                <a:ext uri="{FF2B5EF4-FFF2-40B4-BE49-F238E27FC236}">
                  <a16:creationId xmlns:a16="http://schemas.microsoft.com/office/drawing/2014/main" id="{E045598E-CD11-43C4-8FAB-CFBCF89E2F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6" y="1389"/>
              <a:ext cx="817" cy="1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4839" name="Picture 23">
            <a:extLst>
              <a:ext uri="{FF2B5EF4-FFF2-40B4-BE49-F238E27FC236}">
                <a16:creationId xmlns:a16="http://schemas.microsoft.com/office/drawing/2014/main" id="{DD64700F-3648-4750-9C8B-9F689748EA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1" y="1557339"/>
            <a:ext cx="2733675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40" name="Picture 24">
            <a:extLst>
              <a:ext uri="{FF2B5EF4-FFF2-40B4-BE49-F238E27FC236}">
                <a16:creationId xmlns:a16="http://schemas.microsoft.com/office/drawing/2014/main" id="{2F8442E5-28B3-433E-9196-740393DB37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526" y="4029076"/>
            <a:ext cx="2924175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34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4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oup 15">
            <a:extLst>
              <a:ext uri="{FF2B5EF4-FFF2-40B4-BE49-F238E27FC236}">
                <a16:creationId xmlns:a16="http://schemas.microsoft.com/office/drawing/2014/main" id="{81BDA348-8571-48DB-97F2-15689BCDC228}"/>
              </a:ext>
            </a:extLst>
          </p:cNvPr>
          <p:cNvGrpSpPr>
            <a:grpSpLocks/>
          </p:cNvGrpSpPr>
          <p:nvPr/>
        </p:nvGrpSpPr>
        <p:grpSpPr bwMode="auto">
          <a:xfrm>
            <a:off x="1992313" y="549275"/>
            <a:ext cx="6767512" cy="1087438"/>
            <a:chOff x="295" y="346"/>
            <a:chExt cx="4263" cy="685"/>
          </a:xfrm>
        </p:grpSpPr>
        <p:grpSp>
          <p:nvGrpSpPr>
            <p:cNvPr id="43023" name="Group 5">
              <a:extLst>
                <a:ext uri="{FF2B5EF4-FFF2-40B4-BE49-F238E27FC236}">
                  <a16:creationId xmlns:a16="http://schemas.microsoft.com/office/drawing/2014/main" id="{B7F0F15D-7C97-4A23-A07B-DB57B7D12A8E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95" y="346"/>
              <a:ext cx="4263" cy="318"/>
              <a:chOff x="295" y="346"/>
              <a:chExt cx="4263" cy="318"/>
            </a:xfrm>
          </p:grpSpPr>
          <p:sp>
            <p:nvSpPr>
              <p:cNvPr id="43027" name="AutoShape 6">
                <a:extLst>
                  <a:ext uri="{FF2B5EF4-FFF2-40B4-BE49-F238E27FC236}">
                    <a16:creationId xmlns:a16="http://schemas.microsoft.com/office/drawing/2014/main" id="{D9EA015A-35EC-4FB4-9FE2-359ACD26596F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295" y="346"/>
                <a:ext cx="4263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  <p:pic>
            <p:nvPicPr>
              <p:cNvPr id="43028" name="Picture 7">
                <a:extLst>
                  <a:ext uri="{FF2B5EF4-FFF2-40B4-BE49-F238E27FC236}">
                    <a16:creationId xmlns:a16="http://schemas.microsoft.com/office/drawing/2014/main" id="{E5C962E9-60BA-4D68-B876-EF202719140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24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5" y="346"/>
                <a:ext cx="4273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3024" name="Group 13">
              <a:extLst>
                <a:ext uri="{FF2B5EF4-FFF2-40B4-BE49-F238E27FC236}">
                  <a16:creationId xmlns:a16="http://schemas.microsoft.com/office/drawing/2014/main" id="{5F9F6ACB-987E-4D71-87A0-AD95E27509E3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884" y="799"/>
              <a:ext cx="2177" cy="232"/>
              <a:chOff x="975" y="890"/>
              <a:chExt cx="2177" cy="232"/>
            </a:xfrm>
          </p:grpSpPr>
          <p:sp>
            <p:nvSpPr>
              <p:cNvPr id="43025" name="AutoShape 12">
                <a:extLst>
                  <a:ext uri="{FF2B5EF4-FFF2-40B4-BE49-F238E27FC236}">
                    <a16:creationId xmlns:a16="http://schemas.microsoft.com/office/drawing/2014/main" id="{B3075E28-9110-42B8-81A2-91C5364C0E4B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975" y="890"/>
                <a:ext cx="2177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l-GR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  <p:pic>
            <p:nvPicPr>
              <p:cNvPr id="43026" name="Picture 14">
                <a:extLst>
                  <a:ext uri="{FF2B5EF4-FFF2-40B4-BE49-F238E27FC236}">
                    <a16:creationId xmlns:a16="http://schemas.microsoft.com/office/drawing/2014/main" id="{41F68D81-DA2C-4F02-B43A-61269025121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-24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5" y="890"/>
                <a:ext cx="2186" cy="2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5" name="Group 18">
            <a:extLst>
              <a:ext uri="{FF2B5EF4-FFF2-40B4-BE49-F238E27FC236}">
                <a16:creationId xmlns:a16="http://schemas.microsoft.com/office/drawing/2014/main" id="{7AA77A60-E403-4A9C-9697-53BAAFA4DF0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063750" y="2060576"/>
            <a:ext cx="2952750" cy="2601913"/>
            <a:chOff x="567" y="1344"/>
            <a:chExt cx="2075" cy="1828"/>
          </a:xfrm>
        </p:grpSpPr>
        <p:sp>
          <p:nvSpPr>
            <p:cNvPr id="43021" name="AutoShape 17">
              <a:extLst>
                <a:ext uri="{FF2B5EF4-FFF2-40B4-BE49-F238E27FC236}">
                  <a16:creationId xmlns:a16="http://schemas.microsoft.com/office/drawing/2014/main" id="{137866DA-7CE7-4465-83E4-E8267CFF2A8E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567" y="1344"/>
              <a:ext cx="2075" cy="18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3022" name="Picture 19">
              <a:extLst>
                <a:ext uri="{FF2B5EF4-FFF2-40B4-BE49-F238E27FC236}">
                  <a16:creationId xmlns:a16="http://schemas.microsoft.com/office/drawing/2014/main" id="{E9D54EFA-0E9C-4EC4-B1CE-F490CB7FF5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" y="1344"/>
              <a:ext cx="2081" cy="1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" name="Group 22">
            <a:extLst>
              <a:ext uri="{FF2B5EF4-FFF2-40B4-BE49-F238E27FC236}">
                <a16:creationId xmlns:a16="http://schemas.microsoft.com/office/drawing/2014/main" id="{61983FE6-6589-4A1D-8658-E4949D49EA0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143251" y="4868864"/>
            <a:ext cx="5616575" cy="1754187"/>
            <a:chOff x="2517" y="1389"/>
            <a:chExt cx="3127" cy="977"/>
          </a:xfrm>
        </p:grpSpPr>
        <p:sp>
          <p:nvSpPr>
            <p:cNvPr id="43019" name="AutoShape 21">
              <a:extLst>
                <a:ext uri="{FF2B5EF4-FFF2-40B4-BE49-F238E27FC236}">
                  <a16:creationId xmlns:a16="http://schemas.microsoft.com/office/drawing/2014/main" id="{12FB92C7-89EB-413D-BEE0-80A7BB90881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517" y="1389"/>
              <a:ext cx="3127" cy="9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3020" name="Picture 23">
              <a:extLst>
                <a:ext uri="{FF2B5EF4-FFF2-40B4-BE49-F238E27FC236}">
                  <a16:creationId xmlns:a16="http://schemas.microsoft.com/office/drawing/2014/main" id="{40F4D4C8-24EA-4A54-B4CF-4C09395FC2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7" y="1389"/>
              <a:ext cx="3133" cy="9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" name="Group 26">
            <a:extLst>
              <a:ext uri="{FF2B5EF4-FFF2-40B4-BE49-F238E27FC236}">
                <a16:creationId xmlns:a16="http://schemas.microsoft.com/office/drawing/2014/main" id="{1E971911-D855-47ED-BF2B-D03BDAFB996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232401" y="2420939"/>
            <a:ext cx="2663825" cy="1900237"/>
            <a:chOff x="3016" y="1525"/>
            <a:chExt cx="1678" cy="1197"/>
          </a:xfrm>
        </p:grpSpPr>
        <p:sp>
          <p:nvSpPr>
            <p:cNvPr id="43017" name="AutoShape 25">
              <a:extLst>
                <a:ext uri="{FF2B5EF4-FFF2-40B4-BE49-F238E27FC236}">
                  <a16:creationId xmlns:a16="http://schemas.microsoft.com/office/drawing/2014/main" id="{E166E60E-93D3-413E-9AFF-77E19E1903A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016" y="1525"/>
              <a:ext cx="1678" cy="1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3018" name="Picture 27">
              <a:extLst>
                <a:ext uri="{FF2B5EF4-FFF2-40B4-BE49-F238E27FC236}">
                  <a16:creationId xmlns:a16="http://schemas.microsoft.com/office/drawing/2014/main" id="{8F31AFE0-D398-483E-9185-DA244BC7FB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6" y="1525"/>
              <a:ext cx="1686" cy="1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" name="Group 30">
            <a:extLst>
              <a:ext uri="{FF2B5EF4-FFF2-40B4-BE49-F238E27FC236}">
                <a16:creationId xmlns:a16="http://schemas.microsoft.com/office/drawing/2014/main" id="{24E236FF-86DE-45A0-9CD6-D72ADA4F771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967664" y="2492376"/>
            <a:ext cx="2376487" cy="1952625"/>
            <a:chOff x="4059" y="1570"/>
            <a:chExt cx="1497" cy="1230"/>
          </a:xfrm>
        </p:grpSpPr>
        <p:sp>
          <p:nvSpPr>
            <p:cNvPr id="43015" name="AutoShape 29">
              <a:extLst>
                <a:ext uri="{FF2B5EF4-FFF2-40B4-BE49-F238E27FC236}">
                  <a16:creationId xmlns:a16="http://schemas.microsoft.com/office/drawing/2014/main" id="{BC6F8AA0-1CED-4286-8251-216CD7FBEFA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059" y="1570"/>
              <a:ext cx="1497" cy="1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43016" name="Picture 31">
              <a:extLst>
                <a:ext uri="{FF2B5EF4-FFF2-40B4-BE49-F238E27FC236}">
                  <a16:creationId xmlns:a16="http://schemas.microsoft.com/office/drawing/2014/main" id="{230C52D0-01E9-4C54-912E-D7220447D2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9" y="1570"/>
              <a:ext cx="1504" cy="1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Θέμα του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Yiannis Chiotelis</dc:creator>
  <cp:lastModifiedBy>Yiannis Chiotelis</cp:lastModifiedBy>
  <cp:revision>1</cp:revision>
  <dcterms:created xsi:type="dcterms:W3CDTF">2021-04-17T16:25:44Z</dcterms:created>
  <dcterms:modified xsi:type="dcterms:W3CDTF">2021-04-17T16:26:26Z</dcterms:modified>
</cp:coreProperties>
</file>