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931B7-9E5D-4209-A775-2B1F81A8D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E24979-6967-4465-B750-265F91E74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9A1AB-210C-4C1F-A363-4FA70C1B4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0B09-9075-428C-82AB-A1A3B9D214A8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213B2-3061-4EC2-A20C-01DAD796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5AF67-553C-4FE1-B9CA-031B9042E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83951-DFC2-404C-AE9D-409BCB0EB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92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96B3C-C24A-48CC-A068-DC252A40D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720757-D512-4C1B-BC78-4E8194BF1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48190-E9FC-4593-AEA3-31A64BB80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0B09-9075-428C-82AB-A1A3B9D214A8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730D9-7232-40B3-A172-24A9D86AB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2410-EAD8-4079-B016-3BF841225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83951-DFC2-404C-AE9D-409BCB0EB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6560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0FD47E-FC8B-416A-B5E7-F0CEB8A6EE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75C2C3-76E3-41A2-84BB-1ECCBE3AF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E8869-6FCA-41FE-ABC2-4DF50980C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0B09-9075-428C-82AB-A1A3B9D214A8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47505-4280-4FB0-B7C9-7783C0BF4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7B69D-8F4C-4AF8-8511-3D516E444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83951-DFC2-404C-AE9D-409BCB0EB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727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AC6A3-DF60-4EF9-9A63-BA160CD17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179FF-8358-4456-B5A3-ADB6C4F8E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3F144-A722-499A-83D4-51097801A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0B09-9075-428C-82AB-A1A3B9D214A8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9E7A0-B5A2-4616-AE0D-5F1870D8F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FD8A0-75D5-41F1-B712-4E7B3C2CE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83951-DFC2-404C-AE9D-409BCB0EB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648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2C7E8-D316-427D-8791-6482BEFD9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2EB22-A537-4919-9977-F5F31FDBB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8712A-F24B-4660-A4D9-B73A0E2DF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0B09-9075-428C-82AB-A1A3B9D214A8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AFA03-3F38-490F-8850-A41D64728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B01BE-4E6E-477D-A9F3-C770CF123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83951-DFC2-404C-AE9D-409BCB0EB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3142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4534-18CE-49BC-87F9-7852C538F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C1585-C674-4E14-BDE7-E267D70F99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6D9BD0-A782-4A92-9AF6-D56E33D9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A4485-DDBC-48A4-8088-3473CD21F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0B09-9075-428C-82AB-A1A3B9D214A8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2DEAE-4F99-4327-AF4B-E1A39EE91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CE57D-4393-41B6-9EB8-FDACDCCAD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83951-DFC2-404C-AE9D-409BCB0EB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091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DEAF8-DDBD-47A3-818F-E66CF2F6E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40E3F-A205-4EC1-A53B-3E71F6746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E0E8F2-486F-46B7-B477-11CDEE72F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1B4A5E-A2FE-4B7B-BD0F-22401BEA8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FBA8D4-8B4E-4F82-860B-C0E6A01D1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8DDA52-F025-4E8F-9277-F8AA4545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0B09-9075-428C-82AB-A1A3B9D214A8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49E7B1-7161-4AA2-807A-8622DFF4B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1AC3D1-D3D0-49BD-AB61-07F9006AB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83951-DFC2-404C-AE9D-409BCB0EB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3844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07A43-B1F7-4BE5-A20C-0535FFD79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082DDA-F6B6-494B-870F-10FD24F33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0B09-9075-428C-82AB-A1A3B9D214A8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214E56-121C-4F68-9525-DA6CAA67E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92EBE9-7AAF-4FD5-9156-D296B04B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83951-DFC2-404C-AE9D-409BCB0EB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376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B7FD9D-E545-49BE-9763-5C4C19C5A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0B09-9075-428C-82AB-A1A3B9D214A8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3AA7FC-337B-4D51-8689-BFED7526A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394B4-3C62-41D7-AC4E-119DDC704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83951-DFC2-404C-AE9D-409BCB0EB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311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BD429-A1D7-43D6-B5B1-F7A328287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A3CE9-1092-4BC0-B56A-672F50388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69446-234F-4829-8B5F-49C99040C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ED533-C5FD-45DC-9298-4E15AC976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0B09-9075-428C-82AB-A1A3B9D214A8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8C0351-C5CA-423C-BE7D-1735373E8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B417B4-D422-4BC1-A02D-B14ECF66A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83951-DFC2-404C-AE9D-409BCB0EB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829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3DB94-F2AC-494A-8735-52A6970F0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35B895-90CE-43F0-9889-C108F87680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D6A15F-7A5A-4EC5-9E22-3CCE9BB09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401CC9-D8D8-4475-9806-E4A925955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0B09-9075-428C-82AB-A1A3B9D214A8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25F5D1-4048-4327-8779-4E5192A9C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1FD4EE-C277-4694-B28D-830617234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83951-DFC2-404C-AE9D-409BCB0EB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821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5E7FD7-D168-4BCB-9E00-9A6856B94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8CF53-1BA0-4274-9D74-250A974B3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60BA8-902D-4756-B5B0-602A38E01B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40B09-9075-428C-82AB-A1A3B9D214A8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F31E7-3C98-4E53-B245-A5B9AE02EF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B8421-7AF5-4C1B-BD3B-A6F48A9964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83951-DFC2-404C-AE9D-409BCB0EB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99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0.png"/><Relationship Id="rId7" Type="http://schemas.openxmlformats.org/officeDocument/2006/relationships/image" Target="../media/image2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32.png"/><Relationship Id="rId5" Type="http://schemas.openxmlformats.org/officeDocument/2006/relationships/image" Target="../media/image12.png"/><Relationship Id="rId10" Type="http://schemas.openxmlformats.org/officeDocument/2006/relationships/image" Target="../media/image31.png"/><Relationship Id="rId4" Type="http://schemas.openxmlformats.org/officeDocument/2006/relationships/image" Target="../media/image27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18" Type="http://schemas.openxmlformats.org/officeDocument/2006/relationships/image" Target="../media/image6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17" Type="http://schemas.openxmlformats.org/officeDocument/2006/relationships/image" Target="../media/image61.png"/><Relationship Id="rId2" Type="http://schemas.openxmlformats.org/officeDocument/2006/relationships/image" Target="../media/image46.png"/><Relationship Id="rId16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5" Type="http://schemas.openxmlformats.org/officeDocument/2006/relationships/image" Target="../media/image59.png"/><Relationship Id="rId10" Type="http://schemas.openxmlformats.org/officeDocument/2006/relationships/image" Target="../media/image54.png"/><Relationship Id="rId19" Type="http://schemas.openxmlformats.org/officeDocument/2006/relationships/image" Target="../media/image63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A626E3-5C87-4E09-A011-A58A8FB0F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4242387" cy="723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260A3B-3FF5-4A92-A101-90CF97CC13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6842" y="361949"/>
            <a:ext cx="632891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93C048-FD95-472E-8311-CB1DC11F42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356" y="991672"/>
            <a:ext cx="3200669" cy="56085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F0F5FE5-C746-4A45-BF88-E2737B7C45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9168" y="3755357"/>
            <a:ext cx="7188008" cy="139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08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260B9A-B46A-452D-8B1A-E785359C6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5162" y="361949"/>
            <a:ext cx="6673027" cy="22764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73312FC-BBB2-4B95-BE00-01C4552911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4242387" cy="723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3824ECF-462E-4DF4-B898-F82241D81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550" y="1704397"/>
            <a:ext cx="3808728" cy="20675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347AECC-1730-48BD-9C3D-2CA4B14BDD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5254" y="2738195"/>
            <a:ext cx="6672935" cy="12445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97748F7-DBD7-425C-9E23-9694DA9E2C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60288" y="4334793"/>
            <a:ext cx="6446207" cy="241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01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BFCBD7-AE4E-4285-82C6-BDA851106914}"/>
              </a:ext>
            </a:extLst>
          </p:cNvPr>
          <p:cNvSpPr txBox="1"/>
          <p:nvPr/>
        </p:nvSpPr>
        <p:spPr>
          <a:xfrm>
            <a:off x="0" y="-8877"/>
            <a:ext cx="2876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ΠΡΑΞΕΙΣ ΜΕ ΔΙΑΝΥΣΜΑΤΑ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B790A51-8D2A-4388-9E00-464A6D3BFBEA}"/>
              </a:ext>
            </a:extLst>
          </p:cNvPr>
          <p:cNvCxnSpPr/>
          <p:nvPr/>
        </p:nvCxnSpPr>
        <p:spPr>
          <a:xfrm flipV="1">
            <a:off x="763480" y="1269507"/>
            <a:ext cx="1393794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F77EB5A-A434-4C57-9830-18AD254944F6}"/>
              </a:ext>
            </a:extLst>
          </p:cNvPr>
          <p:cNvCxnSpPr>
            <a:cxnSpLocks/>
          </p:cNvCxnSpPr>
          <p:nvPr/>
        </p:nvCxnSpPr>
        <p:spPr>
          <a:xfrm>
            <a:off x="5106880" y="2672179"/>
            <a:ext cx="2808395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DBFA8A2-996C-4797-8EB8-A530FF343F87}"/>
              </a:ext>
            </a:extLst>
          </p:cNvPr>
          <p:cNvCxnSpPr/>
          <p:nvPr/>
        </p:nvCxnSpPr>
        <p:spPr>
          <a:xfrm>
            <a:off x="763480" y="2672179"/>
            <a:ext cx="194162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>
            <a:extLst>
              <a:ext uri="{FF2B5EF4-FFF2-40B4-BE49-F238E27FC236}">
                <a16:creationId xmlns:a16="http://schemas.microsoft.com/office/drawing/2014/main" id="{D687BFB3-AF27-4E6E-A046-4FF915A2CE0C}"/>
              </a:ext>
            </a:extLst>
          </p:cNvPr>
          <p:cNvSpPr/>
          <p:nvPr/>
        </p:nvSpPr>
        <p:spPr>
          <a:xfrm rot="792632">
            <a:off x="923222" y="2309630"/>
            <a:ext cx="381000" cy="63297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A353C58-7391-43E5-9BAA-D35789A4BFCD}"/>
                  </a:ext>
                </a:extLst>
              </p:cNvPr>
              <p:cNvSpPr txBox="1"/>
              <p:nvPr/>
            </p:nvSpPr>
            <p:spPr>
              <a:xfrm>
                <a:off x="7729327" y="2854445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A353C58-7391-43E5-9BAA-D35789A4BF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9327" y="2854445"/>
                <a:ext cx="185948" cy="430887"/>
              </a:xfrm>
              <a:prstGeom prst="rect">
                <a:avLst/>
              </a:prstGeom>
              <a:blipFill>
                <a:blip r:embed="rId2"/>
                <a:stretch>
                  <a:fillRect l="-3333" r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57629A0-8E12-4763-B09A-FCF68BA3B4F6}"/>
                  </a:ext>
                </a:extLst>
              </p:cNvPr>
              <p:cNvSpPr txBox="1"/>
              <p:nvPr/>
            </p:nvSpPr>
            <p:spPr>
              <a:xfrm>
                <a:off x="1819275" y="822828"/>
                <a:ext cx="185948" cy="4956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57629A0-8E12-4763-B09A-FCF68BA3B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275" y="822828"/>
                <a:ext cx="185948" cy="495649"/>
              </a:xfrm>
              <a:prstGeom prst="rect">
                <a:avLst/>
              </a:prstGeom>
              <a:blipFill>
                <a:blip r:embed="rId3"/>
                <a:stretch>
                  <a:fillRect r="-64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E2BE7E8A-FF26-4A24-B405-181AA6E99B47}"/>
              </a:ext>
            </a:extLst>
          </p:cNvPr>
          <p:cNvSpPr txBox="1"/>
          <p:nvPr/>
        </p:nvSpPr>
        <p:spPr>
          <a:xfrm>
            <a:off x="-220389" y="529546"/>
            <a:ext cx="2152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u="sng" dirty="0">
                <a:solidFill>
                  <a:srgbClr val="C00000"/>
                </a:solidFill>
              </a:rPr>
              <a:t>ΠΡΟΣΘΕΣΗ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BDD27B9-7CAE-4655-9726-F7F9A89B5FA9}"/>
              </a:ext>
            </a:extLst>
          </p:cNvPr>
          <p:cNvCxnSpPr/>
          <p:nvPr/>
        </p:nvCxnSpPr>
        <p:spPr>
          <a:xfrm flipV="1">
            <a:off x="5106880" y="1269507"/>
            <a:ext cx="1393794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AF1F230-6A84-49C6-8C02-3B586E5813C8}"/>
                  </a:ext>
                </a:extLst>
              </p:cNvPr>
              <p:cNvSpPr txBox="1"/>
              <p:nvPr/>
            </p:nvSpPr>
            <p:spPr>
              <a:xfrm>
                <a:off x="6162675" y="822828"/>
                <a:ext cx="185948" cy="4956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AF1F230-6A84-49C6-8C02-3B586E581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675" y="822828"/>
                <a:ext cx="185948" cy="495649"/>
              </a:xfrm>
              <a:prstGeom prst="rect">
                <a:avLst/>
              </a:prstGeom>
              <a:blipFill>
                <a:blip r:embed="rId4"/>
                <a:stretch>
                  <a:fillRect l="-3333" r="-1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94E3D26-F1DF-4481-9FEE-5BB62B657F64}"/>
              </a:ext>
            </a:extLst>
          </p:cNvPr>
          <p:cNvCxnSpPr>
            <a:cxnSpLocks/>
          </p:cNvCxnSpPr>
          <p:nvPr/>
        </p:nvCxnSpPr>
        <p:spPr>
          <a:xfrm>
            <a:off x="6500674" y="1269507"/>
            <a:ext cx="3167201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6E0835E-2250-4301-8824-FB63E5437338}"/>
              </a:ext>
            </a:extLst>
          </p:cNvPr>
          <p:cNvCxnSpPr>
            <a:cxnSpLocks/>
          </p:cNvCxnSpPr>
          <p:nvPr/>
        </p:nvCxnSpPr>
        <p:spPr>
          <a:xfrm flipV="1">
            <a:off x="7915275" y="1070652"/>
            <a:ext cx="1627461" cy="160152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9628377-E1DF-4B27-87E9-D34EDFFEB541}"/>
              </a:ext>
            </a:extLst>
          </p:cNvPr>
          <p:cNvCxnSpPr>
            <a:cxnSpLocks/>
          </p:cNvCxnSpPr>
          <p:nvPr/>
        </p:nvCxnSpPr>
        <p:spPr>
          <a:xfrm>
            <a:off x="1173055" y="2977761"/>
            <a:ext cx="2808395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7BD36FE-A595-4741-BACA-C51E2CFA7A80}"/>
                  </a:ext>
                </a:extLst>
              </p:cNvPr>
              <p:cNvSpPr txBox="1"/>
              <p:nvPr/>
            </p:nvSpPr>
            <p:spPr>
              <a:xfrm>
                <a:off x="3795502" y="3160027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7BD36FE-A595-4741-BACA-C51E2CFA7A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502" y="3160027"/>
                <a:ext cx="185948" cy="430887"/>
              </a:xfrm>
              <a:prstGeom prst="rect">
                <a:avLst/>
              </a:prstGeom>
              <a:blipFill>
                <a:blip r:embed="rId5"/>
                <a:stretch>
                  <a:fillRect l="-3333" r="-1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D767A9C4-FC8D-4F00-9BFD-7A0048FE02D9}"/>
              </a:ext>
            </a:extLst>
          </p:cNvPr>
          <p:cNvSpPr txBox="1"/>
          <p:nvPr/>
        </p:nvSpPr>
        <p:spPr>
          <a:xfrm>
            <a:off x="1314378" y="2209314"/>
            <a:ext cx="622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/>
              <a:t>φ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6B2A8C0-A653-48DD-9548-CFDE4D549E7D}"/>
              </a:ext>
            </a:extLst>
          </p:cNvPr>
          <p:cNvGrpSpPr/>
          <p:nvPr/>
        </p:nvGrpSpPr>
        <p:grpSpPr>
          <a:xfrm>
            <a:off x="8097363" y="2078876"/>
            <a:ext cx="985276" cy="863093"/>
            <a:chOff x="5266622" y="2079508"/>
            <a:chExt cx="985276" cy="863093"/>
          </a:xfrm>
        </p:grpSpPr>
        <p:sp>
          <p:nvSpPr>
            <p:cNvPr id="15" name="Arc 14">
              <a:extLst>
                <a:ext uri="{FF2B5EF4-FFF2-40B4-BE49-F238E27FC236}">
                  <a16:creationId xmlns:a16="http://schemas.microsoft.com/office/drawing/2014/main" id="{3DCCA0E5-BF8C-4348-92A9-6205DA323AC8}"/>
                </a:ext>
              </a:extLst>
            </p:cNvPr>
            <p:cNvSpPr/>
            <p:nvPr/>
          </p:nvSpPr>
          <p:spPr>
            <a:xfrm rot="792632">
              <a:off x="5266622" y="2309630"/>
              <a:ext cx="381000" cy="632971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E62A8E9-280C-467D-978E-119033EED1C8}"/>
                </a:ext>
              </a:extLst>
            </p:cNvPr>
            <p:cNvSpPr txBox="1"/>
            <p:nvPr/>
          </p:nvSpPr>
          <p:spPr>
            <a:xfrm>
              <a:off x="5629206" y="2079508"/>
              <a:ext cx="622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/>
                <a:t>φ</a:t>
              </a:r>
            </a:p>
          </p:txBody>
        </p:sp>
      </p:grp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8C74250-8D17-4A46-A702-A914428CDD8E}"/>
              </a:ext>
            </a:extLst>
          </p:cNvPr>
          <p:cNvCxnSpPr>
            <a:cxnSpLocks/>
          </p:cNvCxnSpPr>
          <p:nvPr/>
        </p:nvCxnSpPr>
        <p:spPr>
          <a:xfrm flipV="1">
            <a:off x="5106880" y="1269507"/>
            <a:ext cx="4246670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768DB00-DAD9-4585-A674-E9D23C662E2C}"/>
                  </a:ext>
                </a:extLst>
              </p:cNvPr>
              <p:cNvSpPr txBox="1"/>
              <p:nvPr/>
            </p:nvSpPr>
            <p:spPr>
              <a:xfrm>
                <a:off x="9260576" y="739192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768DB00-DAD9-4585-A674-E9D23C662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0576" y="739192"/>
                <a:ext cx="185948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3034E2A-5EA8-4907-84B6-F03214D54327}"/>
                  </a:ext>
                </a:extLst>
              </p:cNvPr>
              <p:cNvSpPr txBox="1"/>
              <p:nvPr/>
            </p:nvSpPr>
            <p:spPr>
              <a:xfrm>
                <a:off x="4783242" y="3160027"/>
                <a:ext cx="1863331" cy="565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3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acc>
                      <m:r>
                        <a:rPr lang="el-G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l-GR" sz="3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el-GR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l-GR" sz="3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</m:acc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3034E2A-5EA8-4907-84B6-F03214D543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242" y="3160027"/>
                <a:ext cx="1863331" cy="5655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4945D74-B668-4AA6-98CC-19C2DC24C018}"/>
              </a:ext>
            </a:extLst>
          </p:cNvPr>
          <p:cNvCxnSpPr>
            <a:cxnSpLocks/>
          </p:cNvCxnSpPr>
          <p:nvPr/>
        </p:nvCxnSpPr>
        <p:spPr>
          <a:xfrm>
            <a:off x="7959135" y="2672179"/>
            <a:ext cx="1222965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6499193-3665-42B5-80D9-FB5D8E57A5CA}"/>
              </a:ext>
            </a:extLst>
          </p:cNvPr>
          <p:cNvGrpSpPr/>
          <p:nvPr/>
        </p:nvGrpSpPr>
        <p:grpSpPr>
          <a:xfrm>
            <a:off x="5236471" y="2114036"/>
            <a:ext cx="985276" cy="863093"/>
            <a:chOff x="5266622" y="2079508"/>
            <a:chExt cx="985276" cy="863093"/>
          </a:xfrm>
        </p:grpSpPr>
        <p:sp>
          <p:nvSpPr>
            <p:cNvPr id="36" name="Arc 35">
              <a:extLst>
                <a:ext uri="{FF2B5EF4-FFF2-40B4-BE49-F238E27FC236}">
                  <a16:creationId xmlns:a16="http://schemas.microsoft.com/office/drawing/2014/main" id="{07039686-BC10-4769-8600-8C5101126926}"/>
                </a:ext>
              </a:extLst>
            </p:cNvPr>
            <p:cNvSpPr/>
            <p:nvPr/>
          </p:nvSpPr>
          <p:spPr>
            <a:xfrm rot="792632">
              <a:off x="5266622" y="2309630"/>
              <a:ext cx="381000" cy="632971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B1A3DF3-D3EA-4536-9E49-C71DFFB1E432}"/>
                </a:ext>
              </a:extLst>
            </p:cNvPr>
            <p:cNvSpPr txBox="1"/>
            <p:nvPr/>
          </p:nvSpPr>
          <p:spPr>
            <a:xfrm>
              <a:off x="5629206" y="2079508"/>
              <a:ext cx="622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/>
                <a:t>φ</a:t>
              </a:r>
            </a:p>
          </p:txBody>
        </p:sp>
      </p:grpSp>
      <p:sp>
        <p:nvSpPr>
          <p:cNvPr id="38" name="Arc 37">
            <a:extLst>
              <a:ext uri="{FF2B5EF4-FFF2-40B4-BE49-F238E27FC236}">
                <a16:creationId xmlns:a16="http://schemas.microsoft.com/office/drawing/2014/main" id="{1AB2C15F-4864-4C61-A8F7-12A6FDB9175F}"/>
              </a:ext>
            </a:extLst>
          </p:cNvPr>
          <p:cNvSpPr/>
          <p:nvPr/>
        </p:nvSpPr>
        <p:spPr>
          <a:xfrm rot="15653731">
            <a:off x="7991123" y="1963275"/>
            <a:ext cx="523851" cy="126897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60D7F8A-958D-48AD-A336-036BBD188FDC}"/>
              </a:ext>
            </a:extLst>
          </p:cNvPr>
          <p:cNvSpPr txBox="1"/>
          <p:nvPr/>
        </p:nvSpPr>
        <p:spPr>
          <a:xfrm>
            <a:off x="7292666" y="2078876"/>
            <a:ext cx="873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/>
              <a:t>180-φ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F88517B-E57A-4BA2-8082-A73913B1A1DD}"/>
                  </a:ext>
                </a:extLst>
              </p:cNvPr>
              <p:cNvSpPr txBox="1"/>
              <p:nvPr/>
            </p:nvSpPr>
            <p:spPr>
              <a:xfrm>
                <a:off x="3986423" y="4058375"/>
                <a:ext cx="6257226" cy="521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𝜎𝜐𝜈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(180−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F88517B-E57A-4BA2-8082-A73913B1A1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423" y="4058375"/>
                <a:ext cx="6257226" cy="5218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2A7C206-7C68-4A89-AEE9-F871C15C4C75}"/>
                  </a:ext>
                </a:extLst>
              </p:cNvPr>
              <p:cNvSpPr txBox="1"/>
              <p:nvPr/>
            </p:nvSpPr>
            <p:spPr>
              <a:xfrm>
                <a:off x="4038172" y="5111761"/>
                <a:ext cx="4925003" cy="521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𝜎𝜐𝜈𝜑</m:t>
                          </m:r>
                        </m:e>
                      </m:rad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2A7C206-7C68-4A89-AEE9-F871C15C4C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172" y="5111761"/>
                <a:ext cx="4925003" cy="5218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698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BFCBD7-AE4E-4285-82C6-BDA851106914}"/>
              </a:ext>
            </a:extLst>
          </p:cNvPr>
          <p:cNvSpPr txBox="1"/>
          <p:nvPr/>
        </p:nvSpPr>
        <p:spPr>
          <a:xfrm>
            <a:off x="0" y="-8877"/>
            <a:ext cx="2876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ΠΡΑΞΕΙΣ ΜΕ ΔΙΑΝΥΣΜΑΤΑ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BE7E8A-FF26-4A24-B405-181AA6E99B47}"/>
              </a:ext>
            </a:extLst>
          </p:cNvPr>
          <p:cNvSpPr txBox="1"/>
          <p:nvPr/>
        </p:nvSpPr>
        <p:spPr>
          <a:xfrm>
            <a:off x="-220389" y="529546"/>
            <a:ext cx="2152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u="sng" dirty="0">
                <a:solidFill>
                  <a:srgbClr val="C00000"/>
                </a:solidFill>
              </a:rPr>
              <a:t>ΠΡΟΣΘΕΣΗ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3034E2A-5EA8-4907-84B6-F03214D54327}"/>
                  </a:ext>
                </a:extLst>
              </p:cNvPr>
              <p:cNvSpPr txBox="1"/>
              <p:nvPr/>
            </p:nvSpPr>
            <p:spPr>
              <a:xfrm>
                <a:off x="8555142" y="246776"/>
                <a:ext cx="1863331" cy="565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3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acc>
                      <m:r>
                        <a:rPr lang="el-G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l-GR" sz="3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el-GR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l-GR" sz="3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</m:acc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3034E2A-5EA8-4907-84B6-F03214D543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5142" y="246776"/>
                <a:ext cx="1863331" cy="5655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A353C58-7391-43E5-9BAA-D35789A4BFCD}"/>
                  </a:ext>
                </a:extLst>
              </p:cNvPr>
              <p:cNvSpPr txBox="1"/>
              <p:nvPr/>
            </p:nvSpPr>
            <p:spPr>
              <a:xfrm>
                <a:off x="2620490" y="2717003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A353C58-7391-43E5-9BAA-D35789A4BF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0490" y="2717003"/>
                <a:ext cx="185948" cy="430887"/>
              </a:xfrm>
              <a:prstGeom prst="rect">
                <a:avLst/>
              </a:prstGeom>
              <a:blipFill>
                <a:blip r:embed="rId3"/>
                <a:stretch>
                  <a:fillRect l="-3333" r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F77EB5A-A434-4C57-9830-18AD254944F6}"/>
              </a:ext>
            </a:extLst>
          </p:cNvPr>
          <p:cNvCxnSpPr>
            <a:cxnSpLocks/>
          </p:cNvCxnSpPr>
          <p:nvPr/>
        </p:nvCxnSpPr>
        <p:spPr>
          <a:xfrm>
            <a:off x="222247" y="2688672"/>
            <a:ext cx="2808395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BDD27B9-7CAE-4655-9726-F7F9A89B5FA9}"/>
              </a:ext>
            </a:extLst>
          </p:cNvPr>
          <p:cNvCxnSpPr/>
          <p:nvPr/>
        </p:nvCxnSpPr>
        <p:spPr>
          <a:xfrm flipV="1">
            <a:off x="222247" y="1286000"/>
            <a:ext cx="1393794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AF1F230-6A84-49C6-8C02-3B586E5813C8}"/>
                  </a:ext>
                </a:extLst>
              </p:cNvPr>
              <p:cNvSpPr txBox="1"/>
              <p:nvPr/>
            </p:nvSpPr>
            <p:spPr>
              <a:xfrm>
                <a:off x="1278042" y="839321"/>
                <a:ext cx="185948" cy="4956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AF1F230-6A84-49C6-8C02-3B586E581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042" y="839321"/>
                <a:ext cx="185948" cy="495649"/>
              </a:xfrm>
              <a:prstGeom prst="rect">
                <a:avLst/>
              </a:prstGeom>
              <a:blipFill>
                <a:blip r:embed="rId4"/>
                <a:stretch>
                  <a:fillRect l="-3333" r="-1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94E3D26-F1DF-4481-9FEE-5BB62B657F64}"/>
              </a:ext>
            </a:extLst>
          </p:cNvPr>
          <p:cNvCxnSpPr>
            <a:cxnSpLocks/>
          </p:cNvCxnSpPr>
          <p:nvPr/>
        </p:nvCxnSpPr>
        <p:spPr>
          <a:xfrm>
            <a:off x="1616041" y="1286000"/>
            <a:ext cx="3167201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6E0835E-2250-4301-8824-FB63E5437338}"/>
              </a:ext>
            </a:extLst>
          </p:cNvPr>
          <p:cNvCxnSpPr>
            <a:cxnSpLocks/>
          </p:cNvCxnSpPr>
          <p:nvPr/>
        </p:nvCxnSpPr>
        <p:spPr>
          <a:xfrm flipV="1">
            <a:off x="3030642" y="1087145"/>
            <a:ext cx="1627461" cy="160152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6B2A8C0-A653-48DD-9548-CFDE4D549E7D}"/>
              </a:ext>
            </a:extLst>
          </p:cNvPr>
          <p:cNvGrpSpPr/>
          <p:nvPr/>
        </p:nvGrpSpPr>
        <p:grpSpPr>
          <a:xfrm>
            <a:off x="3212730" y="2095369"/>
            <a:ext cx="985276" cy="863093"/>
            <a:chOff x="5266622" y="2079508"/>
            <a:chExt cx="985276" cy="863093"/>
          </a:xfrm>
        </p:grpSpPr>
        <p:sp>
          <p:nvSpPr>
            <p:cNvPr id="15" name="Arc 14">
              <a:extLst>
                <a:ext uri="{FF2B5EF4-FFF2-40B4-BE49-F238E27FC236}">
                  <a16:creationId xmlns:a16="http://schemas.microsoft.com/office/drawing/2014/main" id="{3DCCA0E5-BF8C-4348-92A9-6205DA323AC8}"/>
                </a:ext>
              </a:extLst>
            </p:cNvPr>
            <p:cNvSpPr/>
            <p:nvPr/>
          </p:nvSpPr>
          <p:spPr>
            <a:xfrm rot="792632">
              <a:off x="5266622" y="2309630"/>
              <a:ext cx="381000" cy="632971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E62A8E9-280C-467D-978E-119033EED1C8}"/>
                </a:ext>
              </a:extLst>
            </p:cNvPr>
            <p:cNvSpPr txBox="1"/>
            <p:nvPr/>
          </p:nvSpPr>
          <p:spPr>
            <a:xfrm>
              <a:off x="5629206" y="2079508"/>
              <a:ext cx="622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/>
                <a:t>φ</a:t>
              </a:r>
            </a:p>
          </p:txBody>
        </p:sp>
      </p:grp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8C74250-8D17-4A46-A702-A914428CDD8E}"/>
              </a:ext>
            </a:extLst>
          </p:cNvPr>
          <p:cNvCxnSpPr>
            <a:cxnSpLocks/>
          </p:cNvCxnSpPr>
          <p:nvPr/>
        </p:nvCxnSpPr>
        <p:spPr>
          <a:xfrm flipV="1">
            <a:off x="222247" y="1286000"/>
            <a:ext cx="4246670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768DB00-DAD9-4585-A674-E9D23C662E2C}"/>
                  </a:ext>
                </a:extLst>
              </p:cNvPr>
              <p:cNvSpPr txBox="1"/>
              <p:nvPr/>
            </p:nvSpPr>
            <p:spPr>
              <a:xfrm>
                <a:off x="4375943" y="755685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768DB00-DAD9-4585-A674-E9D23C662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943" y="755685"/>
                <a:ext cx="185948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4945D74-B668-4AA6-98CC-19C2DC24C018}"/>
              </a:ext>
            </a:extLst>
          </p:cNvPr>
          <p:cNvCxnSpPr>
            <a:cxnSpLocks/>
          </p:cNvCxnSpPr>
          <p:nvPr/>
        </p:nvCxnSpPr>
        <p:spPr>
          <a:xfrm flipV="1">
            <a:off x="3074502" y="2677136"/>
            <a:ext cx="1583601" cy="11536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6499193-3665-42B5-80D9-FB5D8E57A5CA}"/>
              </a:ext>
            </a:extLst>
          </p:cNvPr>
          <p:cNvGrpSpPr/>
          <p:nvPr/>
        </p:nvGrpSpPr>
        <p:grpSpPr>
          <a:xfrm>
            <a:off x="334390" y="2130529"/>
            <a:ext cx="1002724" cy="836940"/>
            <a:chOff x="5249174" y="2079508"/>
            <a:chExt cx="1002724" cy="836940"/>
          </a:xfrm>
        </p:grpSpPr>
        <p:sp>
          <p:nvSpPr>
            <p:cNvPr id="36" name="Arc 35">
              <a:extLst>
                <a:ext uri="{FF2B5EF4-FFF2-40B4-BE49-F238E27FC236}">
                  <a16:creationId xmlns:a16="http://schemas.microsoft.com/office/drawing/2014/main" id="{07039686-BC10-4769-8600-8C5101126926}"/>
                </a:ext>
              </a:extLst>
            </p:cNvPr>
            <p:cNvSpPr/>
            <p:nvPr/>
          </p:nvSpPr>
          <p:spPr>
            <a:xfrm rot="792632">
              <a:off x="5249174" y="2283477"/>
              <a:ext cx="381000" cy="632971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B1A3DF3-D3EA-4536-9E49-C71DFFB1E432}"/>
                </a:ext>
              </a:extLst>
            </p:cNvPr>
            <p:cNvSpPr txBox="1"/>
            <p:nvPr/>
          </p:nvSpPr>
          <p:spPr>
            <a:xfrm>
              <a:off x="5629206" y="2079508"/>
              <a:ext cx="622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/>
                <a:t>φ</a:t>
              </a:r>
            </a:p>
          </p:txBody>
        </p:sp>
      </p:grpSp>
      <p:sp>
        <p:nvSpPr>
          <p:cNvPr id="38" name="Arc 37">
            <a:extLst>
              <a:ext uri="{FF2B5EF4-FFF2-40B4-BE49-F238E27FC236}">
                <a16:creationId xmlns:a16="http://schemas.microsoft.com/office/drawing/2014/main" id="{1AB2C15F-4864-4C61-A8F7-12A6FDB9175F}"/>
              </a:ext>
            </a:extLst>
          </p:cNvPr>
          <p:cNvSpPr/>
          <p:nvPr/>
        </p:nvSpPr>
        <p:spPr>
          <a:xfrm rot="15653731">
            <a:off x="3106490" y="1979768"/>
            <a:ext cx="523851" cy="126897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60D7F8A-958D-48AD-A336-036BBD188FDC}"/>
              </a:ext>
            </a:extLst>
          </p:cNvPr>
          <p:cNvSpPr txBox="1"/>
          <p:nvPr/>
        </p:nvSpPr>
        <p:spPr>
          <a:xfrm>
            <a:off x="2408033" y="2095369"/>
            <a:ext cx="873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/>
              <a:t>180-φ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2A7C206-7C68-4A89-AEE9-F871C15C4C75}"/>
                  </a:ext>
                </a:extLst>
              </p:cNvPr>
              <p:cNvSpPr txBox="1"/>
              <p:nvPr/>
            </p:nvSpPr>
            <p:spPr>
              <a:xfrm>
                <a:off x="6698856" y="961181"/>
                <a:ext cx="4925003" cy="521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𝜎𝜐𝜈𝜑</m:t>
                          </m:r>
                        </m:e>
                      </m:rad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2A7C206-7C68-4A89-AEE9-F871C15C4C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8856" y="961181"/>
                <a:ext cx="4925003" cy="5218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1DDA772-8EFB-4EBD-AC5A-449A9B160920}"/>
              </a:ext>
            </a:extLst>
          </p:cNvPr>
          <p:cNvCxnSpPr>
            <a:cxnSpLocks/>
          </p:cNvCxnSpPr>
          <p:nvPr/>
        </p:nvCxnSpPr>
        <p:spPr>
          <a:xfrm flipV="1">
            <a:off x="4430535" y="1286000"/>
            <a:ext cx="38382" cy="1391136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2C97AB3-43D8-4F5A-8B79-D72450756DBC}"/>
              </a:ext>
            </a:extLst>
          </p:cNvPr>
          <p:cNvCxnSpPr/>
          <p:nvPr/>
        </p:nvCxnSpPr>
        <p:spPr>
          <a:xfrm flipV="1">
            <a:off x="3044699" y="1274465"/>
            <a:ext cx="1393794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2368B826-A770-4294-98D1-0765DCF4C171}"/>
                  </a:ext>
                </a:extLst>
              </p:cNvPr>
              <p:cNvSpPr txBox="1"/>
              <p:nvPr/>
            </p:nvSpPr>
            <p:spPr>
              <a:xfrm>
                <a:off x="4148375" y="1520668"/>
                <a:ext cx="185948" cy="4956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2368B826-A770-4294-98D1-0765DCF4C1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375" y="1520668"/>
                <a:ext cx="185948" cy="495649"/>
              </a:xfrm>
              <a:prstGeom prst="rect">
                <a:avLst/>
              </a:prstGeom>
              <a:blipFill>
                <a:blip r:embed="rId7"/>
                <a:stretch>
                  <a:fillRect l="-3333" r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56808A78-DC59-433A-B327-3405F5FC0354}"/>
              </a:ext>
            </a:extLst>
          </p:cNvPr>
          <p:cNvGrpSpPr/>
          <p:nvPr/>
        </p:nvGrpSpPr>
        <p:grpSpPr>
          <a:xfrm>
            <a:off x="3098350" y="2809809"/>
            <a:ext cx="1332186" cy="652357"/>
            <a:chOff x="3098350" y="2809809"/>
            <a:chExt cx="1332186" cy="652357"/>
          </a:xfrm>
        </p:grpSpPr>
        <p:sp>
          <p:nvSpPr>
            <p:cNvPr id="19" name="Left Brace 18">
              <a:extLst>
                <a:ext uri="{FF2B5EF4-FFF2-40B4-BE49-F238E27FC236}">
                  <a16:creationId xmlns:a16="http://schemas.microsoft.com/office/drawing/2014/main" id="{44D0070D-409F-49C0-9592-EB15EFBCEAF6}"/>
                </a:ext>
              </a:extLst>
            </p:cNvPr>
            <p:cNvSpPr/>
            <p:nvPr/>
          </p:nvSpPr>
          <p:spPr>
            <a:xfrm rot="16200000">
              <a:off x="3654956" y="2253203"/>
              <a:ext cx="218973" cy="1332186"/>
            </a:xfrm>
            <a:prstGeom prst="leftBrac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DD1AC773-68F4-48DF-A1A5-9A20397D7306}"/>
                    </a:ext>
                  </a:extLst>
                </p:cNvPr>
                <p:cNvSpPr txBox="1"/>
                <p:nvPr/>
              </p:nvSpPr>
              <p:spPr>
                <a:xfrm>
                  <a:off x="3396717" y="3092834"/>
                  <a:ext cx="96199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𝛽𝜎𝜐𝜈𝜑</m:t>
                        </m:r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DD1AC773-68F4-48DF-A1A5-9A20397D73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96717" y="3092834"/>
                  <a:ext cx="961995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10759" r="-9494" b="-3442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69D2044-7D9C-40D7-BFE3-20C5694161FC}"/>
              </a:ext>
            </a:extLst>
          </p:cNvPr>
          <p:cNvGrpSpPr/>
          <p:nvPr/>
        </p:nvGrpSpPr>
        <p:grpSpPr>
          <a:xfrm>
            <a:off x="4753608" y="1286000"/>
            <a:ext cx="1206918" cy="1391136"/>
            <a:chOff x="4753608" y="1286000"/>
            <a:chExt cx="1206918" cy="1391136"/>
          </a:xfrm>
        </p:grpSpPr>
        <p:sp>
          <p:nvSpPr>
            <p:cNvPr id="44" name="Left Brace 43">
              <a:extLst>
                <a:ext uri="{FF2B5EF4-FFF2-40B4-BE49-F238E27FC236}">
                  <a16:creationId xmlns:a16="http://schemas.microsoft.com/office/drawing/2014/main" id="{5BAB85F6-CFFF-4DAA-BB36-0AA11EC2FDD1}"/>
                </a:ext>
              </a:extLst>
            </p:cNvPr>
            <p:cNvSpPr/>
            <p:nvPr/>
          </p:nvSpPr>
          <p:spPr>
            <a:xfrm rot="10800000">
              <a:off x="4753608" y="1286000"/>
              <a:ext cx="234661" cy="1391136"/>
            </a:xfrm>
            <a:prstGeom prst="leftBrac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BEEAB9BA-D94D-4B73-9697-E0BC25C8C40A}"/>
                    </a:ext>
                  </a:extLst>
                </p:cNvPr>
                <p:cNvSpPr txBox="1"/>
                <p:nvPr/>
              </p:nvSpPr>
              <p:spPr>
                <a:xfrm>
                  <a:off x="5160435" y="1837301"/>
                  <a:ext cx="800091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𝛽𝜂𝜇𝜑</m:t>
                        </m:r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BEEAB9BA-D94D-4B73-9697-E0BC25C8C4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60435" y="1837301"/>
                  <a:ext cx="800091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13740" r="-11450" b="-3442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50B458A-A4C7-44F0-A230-7715DE8E0E65}"/>
              </a:ext>
            </a:extLst>
          </p:cNvPr>
          <p:cNvGrpSpPr/>
          <p:nvPr/>
        </p:nvGrpSpPr>
        <p:grpSpPr>
          <a:xfrm>
            <a:off x="947669" y="2339696"/>
            <a:ext cx="827667" cy="537717"/>
            <a:chOff x="5289729" y="2205343"/>
            <a:chExt cx="827667" cy="537717"/>
          </a:xfrm>
        </p:grpSpPr>
        <p:sp>
          <p:nvSpPr>
            <p:cNvPr id="47" name="Arc 46">
              <a:extLst>
                <a:ext uri="{FF2B5EF4-FFF2-40B4-BE49-F238E27FC236}">
                  <a16:creationId xmlns:a16="http://schemas.microsoft.com/office/drawing/2014/main" id="{68280FD9-5785-43A0-BEB7-EB0541D72138}"/>
                </a:ext>
              </a:extLst>
            </p:cNvPr>
            <p:cNvSpPr/>
            <p:nvPr/>
          </p:nvSpPr>
          <p:spPr>
            <a:xfrm rot="792632">
              <a:off x="5289729" y="2290200"/>
              <a:ext cx="190094" cy="45286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C047B2F-EC8D-4F48-A6C0-A4BD89998CB2}"/>
                </a:ext>
              </a:extLst>
            </p:cNvPr>
            <p:cNvSpPr txBox="1"/>
            <p:nvPr/>
          </p:nvSpPr>
          <p:spPr>
            <a:xfrm>
              <a:off x="5494704" y="2205343"/>
              <a:ext cx="622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/>
                <a:t>θ</a:t>
              </a:r>
            </a:p>
          </p:txBody>
        </p:sp>
      </p:grpSp>
      <p:sp>
        <p:nvSpPr>
          <p:cNvPr id="54" name="Right Triangle 53">
            <a:extLst>
              <a:ext uri="{FF2B5EF4-FFF2-40B4-BE49-F238E27FC236}">
                <a16:creationId xmlns:a16="http://schemas.microsoft.com/office/drawing/2014/main" id="{C6D0EECA-7719-423E-AB8E-C81747884C29}"/>
              </a:ext>
            </a:extLst>
          </p:cNvPr>
          <p:cNvSpPr/>
          <p:nvPr/>
        </p:nvSpPr>
        <p:spPr>
          <a:xfrm flipH="1">
            <a:off x="250669" y="1314332"/>
            <a:ext cx="4179866" cy="1350757"/>
          </a:xfrm>
          <a:prstGeom prst="rtTriangle">
            <a:avLst/>
          </a:prstGeom>
          <a:solidFill>
            <a:srgbClr val="92D050">
              <a:alpha val="57000"/>
            </a:srgbClr>
          </a:solidFill>
          <a:ln>
            <a:solidFill>
              <a:schemeClr val="accent1">
                <a:shade val="50000"/>
                <a:alpha val="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80CE212-1BBC-41F5-9394-A8DB3AE55903}"/>
                  </a:ext>
                </a:extLst>
              </p:cNvPr>
              <p:cNvSpPr txBox="1"/>
              <p:nvPr/>
            </p:nvSpPr>
            <p:spPr>
              <a:xfrm>
                <a:off x="7405687" y="2127889"/>
                <a:ext cx="2864823" cy="8911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𝜀𝜑𝜃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𝛽𝜂𝜇𝜑</m:t>
                          </m:r>
                        </m:num>
                        <m:den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𝛽𝜎𝜐𝜈𝜑</m:t>
                          </m:r>
                        </m:den>
                      </m:f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80CE212-1BBC-41F5-9394-A8DB3AE559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5687" y="2127889"/>
                <a:ext cx="2864823" cy="8911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Group 55">
            <a:extLst>
              <a:ext uri="{FF2B5EF4-FFF2-40B4-BE49-F238E27FC236}">
                <a16:creationId xmlns:a16="http://schemas.microsoft.com/office/drawing/2014/main" id="{3F2BFB41-4CC9-4722-A96B-48E6B00C0B3C}"/>
              </a:ext>
            </a:extLst>
          </p:cNvPr>
          <p:cNvGrpSpPr/>
          <p:nvPr/>
        </p:nvGrpSpPr>
        <p:grpSpPr>
          <a:xfrm>
            <a:off x="250669" y="3558542"/>
            <a:ext cx="4187823" cy="671200"/>
            <a:chOff x="3098350" y="2809809"/>
            <a:chExt cx="1332186" cy="671200"/>
          </a:xfrm>
        </p:grpSpPr>
        <p:sp>
          <p:nvSpPr>
            <p:cNvPr id="57" name="Left Brace 56">
              <a:extLst>
                <a:ext uri="{FF2B5EF4-FFF2-40B4-BE49-F238E27FC236}">
                  <a16:creationId xmlns:a16="http://schemas.microsoft.com/office/drawing/2014/main" id="{EDB08DEF-3B06-4932-BA22-E4FD8B7E7BE2}"/>
                </a:ext>
              </a:extLst>
            </p:cNvPr>
            <p:cNvSpPr/>
            <p:nvPr/>
          </p:nvSpPr>
          <p:spPr>
            <a:xfrm rot="16200000">
              <a:off x="3654956" y="2253203"/>
              <a:ext cx="218973" cy="1332186"/>
            </a:xfrm>
            <a:prstGeom prst="leftBrac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1B299EDC-8E5D-41DC-A238-02F943A06DDA}"/>
                    </a:ext>
                  </a:extLst>
                </p:cNvPr>
                <p:cNvSpPr txBox="1"/>
                <p:nvPr/>
              </p:nvSpPr>
              <p:spPr>
                <a:xfrm>
                  <a:off x="3520157" y="3111677"/>
                  <a:ext cx="48406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𝛽𝜎𝜐𝜈𝜑</m:t>
                        </m:r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1B299EDC-8E5D-41DC-A238-02F943A06DD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0157" y="3111677"/>
                  <a:ext cx="484067" cy="369332"/>
                </a:xfrm>
                <a:prstGeom prst="rect">
                  <a:avLst/>
                </a:prstGeom>
                <a:blipFill>
                  <a:blip r:embed="rId11"/>
                  <a:stretch>
                    <a:fillRect l="-2410" r="-6024" b="-3442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99332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54" grpId="0" animBg="1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BFCBD7-AE4E-4285-82C6-BDA851106914}"/>
              </a:ext>
            </a:extLst>
          </p:cNvPr>
          <p:cNvSpPr txBox="1"/>
          <p:nvPr/>
        </p:nvSpPr>
        <p:spPr>
          <a:xfrm>
            <a:off x="0" y="-8877"/>
            <a:ext cx="2876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ΠΡΑΞΕΙΣ ΜΕ ΔΙΑΝΥΣΜΑΤΑ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B790A51-8D2A-4388-9E00-464A6D3BFBEA}"/>
              </a:ext>
            </a:extLst>
          </p:cNvPr>
          <p:cNvCxnSpPr/>
          <p:nvPr/>
        </p:nvCxnSpPr>
        <p:spPr>
          <a:xfrm flipV="1">
            <a:off x="763480" y="1269507"/>
            <a:ext cx="1393794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F77EB5A-A434-4C57-9830-18AD254944F6}"/>
              </a:ext>
            </a:extLst>
          </p:cNvPr>
          <p:cNvCxnSpPr>
            <a:cxnSpLocks/>
          </p:cNvCxnSpPr>
          <p:nvPr/>
        </p:nvCxnSpPr>
        <p:spPr>
          <a:xfrm>
            <a:off x="5106880" y="2672179"/>
            <a:ext cx="2808395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DBFA8A2-996C-4797-8EB8-A530FF343F87}"/>
              </a:ext>
            </a:extLst>
          </p:cNvPr>
          <p:cNvCxnSpPr/>
          <p:nvPr/>
        </p:nvCxnSpPr>
        <p:spPr>
          <a:xfrm>
            <a:off x="763480" y="2672179"/>
            <a:ext cx="194162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>
            <a:extLst>
              <a:ext uri="{FF2B5EF4-FFF2-40B4-BE49-F238E27FC236}">
                <a16:creationId xmlns:a16="http://schemas.microsoft.com/office/drawing/2014/main" id="{D687BFB3-AF27-4E6E-A046-4FF915A2CE0C}"/>
              </a:ext>
            </a:extLst>
          </p:cNvPr>
          <p:cNvSpPr/>
          <p:nvPr/>
        </p:nvSpPr>
        <p:spPr>
          <a:xfrm rot="792632">
            <a:off x="923222" y="2309630"/>
            <a:ext cx="381000" cy="63297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A353C58-7391-43E5-9BAA-D35789A4BFCD}"/>
                  </a:ext>
                </a:extLst>
              </p:cNvPr>
              <p:cNvSpPr txBox="1"/>
              <p:nvPr/>
            </p:nvSpPr>
            <p:spPr>
              <a:xfrm>
                <a:off x="7729327" y="2854445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A353C58-7391-43E5-9BAA-D35789A4BF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9327" y="2854445"/>
                <a:ext cx="185948" cy="430887"/>
              </a:xfrm>
              <a:prstGeom prst="rect">
                <a:avLst/>
              </a:prstGeom>
              <a:blipFill>
                <a:blip r:embed="rId2"/>
                <a:stretch>
                  <a:fillRect l="-3333" r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57629A0-8E12-4763-B09A-FCF68BA3B4F6}"/>
                  </a:ext>
                </a:extLst>
              </p:cNvPr>
              <p:cNvSpPr txBox="1"/>
              <p:nvPr/>
            </p:nvSpPr>
            <p:spPr>
              <a:xfrm>
                <a:off x="1819275" y="822828"/>
                <a:ext cx="185948" cy="4956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57629A0-8E12-4763-B09A-FCF68BA3B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275" y="822828"/>
                <a:ext cx="185948" cy="495649"/>
              </a:xfrm>
              <a:prstGeom prst="rect">
                <a:avLst/>
              </a:prstGeom>
              <a:blipFill>
                <a:blip r:embed="rId3"/>
                <a:stretch>
                  <a:fillRect r="-64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E2BE7E8A-FF26-4A24-B405-181AA6E99B47}"/>
              </a:ext>
            </a:extLst>
          </p:cNvPr>
          <p:cNvSpPr txBox="1"/>
          <p:nvPr/>
        </p:nvSpPr>
        <p:spPr>
          <a:xfrm>
            <a:off x="-220389" y="529546"/>
            <a:ext cx="2152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u="sng" dirty="0">
                <a:solidFill>
                  <a:srgbClr val="C00000"/>
                </a:solidFill>
              </a:rPr>
              <a:t>ΠΡΟΣΘΕΣΗ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BDD27B9-7CAE-4655-9726-F7F9A89B5FA9}"/>
              </a:ext>
            </a:extLst>
          </p:cNvPr>
          <p:cNvCxnSpPr/>
          <p:nvPr/>
        </p:nvCxnSpPr>
        <p:spPr>
          <a:xfrm flipV="1">
            <a:off x="7904435" y="1279678"/>
            <a:ext cx="1393794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AF1F230-6A84-49C6-8C02-3B586E5813C8}"/>
                  </a:ext>
                </a:extLst>
              </p:cNvPr>
              <p:cNvSpPr txBox="1"/>
              <p:nvPr/>
            </p:nvSpPr>
            <p:spPr>
              <a:xfrm>
                <a:off x="9260576" y="1360255"/>
                <a:ext cx="185948" cy="4956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AF1F230-6A84-49C6-8C02-3B586E581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0576" y="1360255"/>
                <a:ext cx="185948" cy="495649"/>
              </a:xfrm>
              <a:prstGeom prst="rect">
                <a:avLst/>
              </a:prstGeom>
              <a:blipFill>
                <a:blip r:embed="rId4"/>
                <a:stretch>
                  <a:fillRect r="-64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9628377-E1DF-4B27-87E9-D34EDFFEB541}"/>
              </a:ext>
            </a:extLst>
          </p:cNvPr>
          <p:cNvCxnSpPr>
            <a:cxnSpLocks/>
          </p:cNvCxnSpPr>
          <p:nvPr/>
        </p:nvCxnSpPr>
        <p:spPr>
          <a:xfrm>
            <a:off x="1173055" y="2977761"/>
            <a:ext cx="2808395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7BD36FE-A595-4741-BACA-C51E2CFA7A80}"/>
                  </a:ext>
                </a:extLst>
              </p:cNvPr>
              <p:cNvSpPr txBox="1"/>
              <p:nvPr/>
            </p:nvSpPr>
            <p:spPr>
              <a:xfrm>
                <a:off x="3795502" y="3160027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7BD36FE-A595-4741-BACA-C51E2CFA7A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502" y="3160027"/>
                <a:ext cx="185948" cy="430887"/>
              </a:xfrm>
              <a:prstGeom prst="rect">
                <a:avLst/>
              </a:prstGeom>
              <a:blipFill>
                <a:blip r:embed="rId5"/>
                <a:stretch>
                  <a:fillRect l="-3333" r="-1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D767A9C4-FC8D-4F00-9BFD-7A0048FE02D9}"/>
              </a:ext>
            </a:extLst>
          </p:cNvPr>
          <p:cNvSpPr txBox="1"/>
          <p:nvPr/>
        </p:nvSpPr>
        <p:spPr>
          <a:xfrm>
            <a:off x="1314378" y="2209314"/>
            <a:ext cx="622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/>
              <a:t>φ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6B2A8C0-A653-48DD-9548-CFDE4D549E7D}"/>
              </a:ext>
            </a:extLst>
          </p:cNvPr>
          <p:cNvGrpSpPr/>
          <p:nvPr/>
        </p:nvGrpSpPr>
        <p:grpSpPr>
          <a:xfrm>
            <a:off x="8068788" y="2078876"/>
            <a:ext cx="985276" cy="863093"/>
            <a:chOff x="5266622" y="2079508"/>
            <a:chExt cx="985276" cy="863093"/>
          </a:xfrm>
        </p:grpSpPr>
        <p:sp>
          <p:nvSpPr>
            <p:cNvPr id="15" name="Arc 14">
              <a:extLst>
                <a:ext uri="{FF2B5EF4-FFF2-40B4-BE49-F238E27FC236}">
                  <a16:creationId xmlns:a16="http://schemas.microsoft.com/office/drawing/2014/main" id="{3DCCA0E5-BF8C-4348-92A9-6205DA323AC8}"/>
                </a:ext>
              </a:extLst>
            </p:cNvPr>
            <p:cNvSpPr/>
            <p:nvPr/>
          </p:nvSpPr>
          <p:spPr>
            <a:xfrm rot="792632">
              <a:off x="5266622" y="2309630"/>
              <a:ext cx="381000" cy="632971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E62A8E9-280C-467D-978E-119033EED1C8}"/>
                </a:ext>
              </a:extLst>
            </p:cNvPr>
            <p:cNvSpPr txBox="1"/>
            <p:nvPr/>
          </p:nvSpPr>
          <p:spPr>
            <a:xfrm>
              <a:off x="5629206" y="2079508"/>
              <a:ext cx="622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/>
                <a:t>φ</a:t>
              </a:r>
            </a:p>
          </p:txBody>
        </p:sp>
      </p:grp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8C74250-8D17-4A46-A702-A914428CDD8E}"/>
              </a:ext>
            </a:extLst>
          </p:cNvPr>
          <p:cNvCxnSpPr>
            <a:cxnSpLocks/>
          </p:cNvCxnSpPr>
          <p:nvPr/>
        </p:nvCxnSpPr>
        <p:spPr>
          <a:xfrm flipV="1">
            <a:off x="5106880" y="1269507"/>
            <a:ext cx="4246670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768DB00-DAD9-4585-A674-E9D23C662E2C}"/>
                  </a:ext>
                </a:extLst>
              </p:cNvPr>
              <p:cNvSpPr txBox="1"/>
              <p:nvPr/>
            </p:nvSpPr>
            <p:spPr>
              <a:xfrm>
                <a:off x="9260576" y="739192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768DB00-DAD9-4585-A674-E9D23C662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0576" y="739192"/>
                <a:ext cx="185948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4945D74-B668-4AA6-98CC-19C2DC24C018}"/>
              </a:ext>
            </a:extLst>
          </p:cNvPr>
          <p:cNvCxnSpPr>
            <a:cxnSpLocks/>
          </p:cNvCxnSpPr>
          <p:nvPr/>
        </p:nvCxnSpPr>
        <p:spPr>
          <a:xfrm>
            <a:off x="7959135" y="2672179"/>
            <a:ext cx="1222965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96640F5B-80D8-4C67-BC55-FA280E31FAF4}"/>
              </a:ext>
            </a:extLst>
          </p:cNvPr>
          <p:cNvGrpSpPr/>
          <p:nvPr/>
        </p:nvGrpSpPr>
        <p:grpSpPr>
          <a:xfrm>
            <a:off x="7292666" y="2078876"/>
            <a:ext cx="1594870" cy="780812"/>
            <a:chOff x="7292666" y="2078876"/>
            <a:chExt cx="1594870" cy="780812"/>
          </a:xfrm>
        </p:grpSpPr>
        <p:sp>
          <p:nvSpPr>
            <p:cNvPr id="38" name="Arc 37">
              <a:extLst>
                <a:ext uri="{FF2B5EF4-FFF2-40B4-BE49-F238E27FC236}">
                  <a16:creationId xmlns:a16="http://schemas.microsoft.com/office/drawing/2014/main" id="{1AB2C15F-4864-4C61-A8F7-12A6FDB9175F}"/>
                </a:ext>
              </a:extLst>
            </p:cNvPr>
            <p:cNvSpPr/>
            <p:nvPr/>
          </p:nvSpPr>
          <p:spPr>
            <a:xfrm rot="15653731">
              <a:off x="7991123" y="1963275"/>
              <a:ext cx="523851" cy="1268975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60D7F8A-958D-48AD-A336-036BBD188FDC}"/>
                </a:ext>
              </a:extLst>
            </p:cNvPr>
            <p:cNvSpPr txBox="1"/>
            <p:nvPr/>
          </p:nvSpPr>
          <p:spPr>
            <a:xfrm>
              <a:off x="7292666" y="2078876"/>
              <a:ext cx="873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/>
                <a:t>180-φ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48AF751-4729-491E-B0F5-81FCF770C6F2}"/>
              </a:ext>
            </a:extLst>
          </p:cNvPr>
          <p:cNvSpPr txBox="1"/>
          <p:nvPr/>
        </p:nvSpPr>
        <p:spPr>
          <a:xfrm>
            <a:off x="3061018" y="529546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>
                <a:solidFill>
                  <a:srgbClr val="C00000"/>
                </a:solidFill>
              </a:rPr>
              <a:t>Β’ ΤΡΟΠΟΣ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BF5CD1D-A286-4C1F-8733-BABE99ADFECE}"/>
              </a:ext>
            </a:extLst>
          </p:cNvPr>
          <p:cNvGrpSpPr/>
          <p:nvPr/>
        </p:nvGrpSpPr>
        <p:grpSpPr>
          <a:xfrm>
            <a:off x="5745281" y="2333141"/>
            <a:ext cx="827667" cy="537717"/>
            <a:chOff x="5289729" y="2205343"/>
            <a:chExt cx="827667" cy="537717"/>
          </a:xfrm>
        </p:grpSpPr>
        <p:sp>
          <p:nvSpPr>
            <p:cNvPr id="42" name="Arc 41">
              <a:extLst>
                <a:ext uri="{FF2B5EF4-FFF2-40B4-BE49-F238E27FC236}">
                  <a16:creationId xmlns:a16="http://schemas.microsoft.com/office/drawing/2014/main" id="{9CFA7222-3AF1-4130-9D12-83A393897B69}"/>
                </a:ext>
              </a:extLst>
            </p:cNvPr>
            <p:cNvSpPr/>
            <p:nvPr/>
          </p:nvSpPr>
          <p:spPr>
            <a:xfrm rot="792632">
              <a:off x="5289729" y="2290200"/>
              <a:ext cx="190094" cy="45286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2E7F280-0748-42AD-8B8C-08A4BD326F71}"/>
                </a:ext>
              </a:extLst>
            </p:cNvPr>
            <p:cNvSpPr txBox="1"/>
            <p:nvPr/>
          </p:nvSpPr>
          <p:spPr>
            <a:xfrm>
              <a:off x="5494704" y="2205343"/>
              <a:ext cx="622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/>
                <a:t>θ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993D05F-704C-47C9-83F7-7D466DE08A0D}"/>
                  </a:ext>
                </a:extLst>
              </p:cNvPr>
              <p:cNvSpPr txBox="1"/>
              <p:nvPr/>
            </p:nvSpPr>
            <p:spPr>
              <a:xfrm>
                <a:off x="5429335" y="3285332"/>
                <a:ext cx="1863331" cy="565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3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acc>
                      <m:r>
                        <a:rPr lang="el-G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l-GR" sz="3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el-GR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l-GR" sz="3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</m:acc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993D05F-704C-47C9-83F7-7D466DE08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335" y="3285332"/>
                <a:ext cx="1863331" cy="5655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770F785-F41A-4929-A3D2-179443FC5B3A}"/>
                  </a:ext>
                </a:extLst>
              </p:cNvPr>
              <p:cNvSpPr txBox="1"/>
              <p:nvPr/>
            </p:nvSpPr>
            <p:spPr>
              <a:xfrm>
                <a:off x="726796" y="6113387"/>
                <a:ext cx="4925003" cy="521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𝜎𝜐𝜈𝜑</m:t>
                          </m:r>
                        </m:e>
                      </m:rad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770F785-F41A-4929-A3D2-179443FC5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796" y="6113387"/>
                <a:ext cx="4925003" cy="5218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8F13813-065A-454C-B625-FDC230957ADA}"/>
                  </a:ext>
                </a:extLst>
              </p:cNvPr>
              <p:cNvSpPr txBox="1"/>
              <p:nvPr/>
            </p:nvSpPr>
            <p:spPr>
              <a:xfrm>
                <a:off x="8431372" y="5816112"/>
                <a:ext cx="2864823" cy="8911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𝜀𝜑𝜃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𝛽𝜂𝜇𝜑</m:t>
                          </m:r>
                        </m:num>
                        <m:den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𝛽𝜎𝜐𝜈𝜑</m:t>
                          </m:r>
                        </m:den>
                      </m:f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8F13813-065A-454C-B625-FDC230957A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1372" y="5816112"/>
                <a:ext cx="2864823" cy="8911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249CA9B-FB8F-4D3A-BC19-55141E9E94D4}"/>
                  </a:ext>
                </a:extLst>
              </p:cNvPr>
              <p:cNvSpPr txBox="1"/>
              <p:nvPr/>
            </p:nvSpPr>
            <p:spPr>
              <a:xfrm>
                <a:off x="3189298" y="3943161"/>
                <a:ext cx="6257226" cy="521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𝜎𝜐𝜈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(180−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249CA9B-FB8F-4D3A-BC19-55141E9E94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9298" y="3943161"/>
                <a:ext cx="6257226" cy="5218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EB877B9-1960-4BCD-9EAF-70BFBFE3BFF4}"/>
                  </a:ext>
                </a:extLst>
              </p:cNvPr>
              <p:cNvSpPr txBox="1"/>
              <p:nvPr/>
            </p:nvSpPr>
            <p:spPr>
              <a:xfrm>
                <a:off x="3241047" y="4996547"/>
                <a:ext cx="4925003" cy="521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𝜎𝜐𝜈𝜑</m:t>
                          </m:r>
                        </m:e>
                      </m:rad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EB877B9-1960-4BCD-9EAF-70BFBFE3BF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047" y="4996547"/>
                <a:ext cx="4925003" cy="5218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693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30" grpId="0"/>
      <p:bldP spid="44" grpId="0"/>
      <p:bldP spid="45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137155-7049-4DFC-A15B-C935105A2C0B}"/>
              </a:ext>
            </a:extLst>
          </p:cNvPr>
          <p:cNvSpPr txBox="1"/>
          <p:nvPr/>
        </p:nvSpPr>
        <p:spPr>
          <a:xfrm>
            <a:off x="0" y="-8877"/>
            <a:ext cx="2876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ΠΡΑΞΕΙΣ ΜΕ ΔΙΑΝΥΣΜΑΤΑ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B4D5F0-4A62-4CC2-BF82-314F11E8AADC}"/>
              </a:ext>
            </a:extLst>
          </p:cNvPr>
          <p:cNvSpPr txBox="1"/>
          <p:nvPr/>
        </p:nvSpPr>
        <p:spPr>
          <a:xfrm>
            <a:off x="-220389" y="529546"/>
            <a:ext cx="2152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u="sng" dirty="0">
                <a:solidFill>
                  <a:srgbClr val="C00000"/>
                </a:solidFill>
              </a:rPr>
              <a:t>ΑΦΑΙΡΕΣΗ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A9CDDDD-A2E4-4D5B-9264-3A0A34CAD4DA}"/>
              </a:ext>
            </a:extLst>
          </p:cNvPr>
          <p:cNvCxnSpPr/>
          <p:nvPr/>
        </p:nvCxnSpPr>
        <p:spPr>
          <a:xfrm flipV="1">
            <a:off x="280943" y="1278806"/>
            <a:ext cx="1393794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5132037-0DC0-413C-91E7-93B9532EA791}"/>
              </a:ext>
            </a:extLst>
          </p:cNvPr>
          <p:cNvCxnSpPr>
            <a:cxnSpLocks/>
          </p:cNvCxnSpPr>
          <p:nvPr/>
        </p:nvCxnSpPr>
        <p:spPr>
          <a:xfrm>
            <a:off x="8713273" y="1638101"/>
            <a:ext cx="2808395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8AF09C6-61F0-44C6-8942-94B4DF762A8F}"/>
              </a:ext>
            </a:extLst>
          </p:cNvPr>
          <p:cNvCxnSpPr/>
          <p:nvPr/>
        </p:nvCxnSpPr>
        <p:spPr>
          <a:xfrm>
            <a:off x="280943" y="2681478"/>
            <a:ext cx="194162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>
            <a:extLst>
              <a:ext uri="{FF2B5EF4-FFF2-40B4-BE49-F238E27FC236}">
                <a16:creationId xmlns:a16="http://schemas.microsoft.com/office/drawing/2014/main" id="{2DFBC1FC-1435-4D03-B38A-E63C201D6B13}"/>
              </a:ext>
            </a:extLst>
          </p:cNvPr>
          <p:cNvSpPr/>
          <p:nvPr/>
        </p:nvSpPr>
        <p:spPr>
          <a:xfrm rot="792632">
            <a:off x="440685" y="2318929"/>
            <a:ext cx="381000" cy="63297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291739-65AC-4E25-AEBE-E26D83070FA0}"/>
                  </a:ext>
                </a:extLst>
              </p:cNvPr>
              <p:cNvSpPr txBox="1"/>
              <p:nvPr/>
            </p:nvSpPr>
            <p:spPr>
              <a:xfrm>
                <a:off x="11099480" y="1182188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291739-65AC-4E25-AEBE-E26D83070F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9480" y="1182188"/>
                <a:ext cx="185948" cy="430887"/>
              </a:xfrm>
              <a:prstGeom prst="rect">
                <a:avLst/>
              </a:prstGeom>
              <a:blipFill>
                <a:blip r:embed="rId2"/>
                <a:stretch>
                  <a:fillRect l="-3333" r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28C3CA-5E4D-45D4-94B2-F780993BA58B}"/>
                  </a:ext>
                </a:extLst>
              </p:cNvPr>
              <p:cNvSpPr txBox="1"/>
              <p:nvPr/>
            </p:nvSpPr>
            <p:spPr>
              <a:xfrm>
                <a:off x="1336738" y="832127"/>
                <a:ext cx="185948" cy="4956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28C3CA-5E4D-45D4-94B2-F780993BA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6738" y="832127"/>
                <a:ext cx="185948" cy="495649"/>
              </a:xfrm>
              <a:prstGeom prst="rect">
                <a:avLst/>
              </a:prstGeom>
              <a:blipFill>
                <a:blip r:embed="rId3"/>
                <a:stretch>
                  <a:fillRect r="-64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7935B64-3C86-46C9-8EC3-7DDE9A2CB609}"/>
              </a:ext>
            </a:extLst>
          </p:cNvPr>
          <p:cNvCxnSpPr>
            <a:cxnSpLocks/>
          </p:cNvCxnSpPr>
          <p:nvPr/>
        </p:nvCxnSpPr>
        <p:spPr>
          <a:xfrm rot="10860000" flipV="1">
            <a:off x="7330311" y="1636137"/>
            <a:ext cx="1393794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68CC93A-DD97-4EF5-95F7-B9328963D07E}"/>
                  </a:ext>
                </a:extLst>
              </p:cNvPr>
              <p:cNvSpPr txBox="1"/>
              <p:nvPr/>
            </p:nvSpPr>
            <p:spPr>
              <a:xfrm>
                <a:off x="6864663" y="2557672"/>
                <a:ext cx="185948" cy="4956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68CC93A-DD97-4EF5-95F7-B9328963D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663" y="2557672"/>
                <a:ext cx="185948" cy="495649"/>
              </a:xfrm>
              <a:prstGeom prst="rect">
                <a:avLst/>
              </a:prstGeom>
              <a:blipFill>
                <a:blip r:embed="rId4"/>
                <a:stretch>
                  <a:fillRect r="-1451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A3B1EA-DCBB-4286-B18A-A7BE4B367B73}"/>
              </a:ext>
            </a:extLst>
          </p:cNvPr>
          <p:cNvCxnSpPr>
            <a:cxnSpLocks/>
          </p:cNvCxnSpPr>
          <p:nvPr/>
        </p:nvCxnSpPr>
        <p:spPr>
          <a:xfrm>
            <a:off x="7334072" y="3008796"/>
            <a:ext cx="3167201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B576BBC-7ECE-4954-9F6E-1A7F95047CE3}"/>
              </a:ext>
            </a:extLst>
          </p:cNvPr>
          <p:cNvCxnSpPr>
            <a:cxnSpLocks/>
          </p:cNvCxnSpPr>
          <p:nvPr/>
        </p:nvCxnSpPr>
        <p:spPr>
          <a:xfrm>
            <a:off x="690518" y="2987060"/>
            <a:ext cx="2808395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EBCBE71-3180-478C-ADDB-DE9A1AA7E95D}"/>
                  </a:ext>
                </a:extLst>
              </p:cNvPr>
              <p:cNvSpPr txBox="1"/>
              <p:nvPr/>
            </p:nvSpPr>
            <p:spPr>
              <a:xfrm>
                <a:off x="3312965" y="3169326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EBCBE71-3180-478C-ADDB-DE9A1AA7E9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965" y="3169326"/>
                <a:ext cx="185948" cy="430887"/>
              </a:xfrm>
              <a:prstGeom prst="rect">
                <a:avLst/>
              </a:prstGeom>
              <a:blipFill>
                <a:blip r:embed="rId5"/>
                <a:stretch>
                  <a:fillRect r="-967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9F1A2676-1AA4-46EA-9BC6-23D398C0CFCF}"/>
              </a:ext>
            </a:extLst>
          </p:cNvPr>
          <p:cNvSpPr txBox="1"/>
          <p:nvPr/>
        </p:nvSpPr>
        <p:spPr>
          <a:xfrm>
            <a:off x="831841" y="2218613"/>
            <a:ext cx="622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/>
              <a:t>φ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60CE03E-B49F-4AC2-BB2E-828C79DF6013}"/>
              </a:ext>
            </a:extLst>
          </p:cNvPr>
          <p:cNvCxnSpPr>
            <a:cxnSpLocks/>
          </p:cNvCxnSpPr>
          <p:nvPr/>
        </p:nvCxnSpPr>
        <p:spPr>
          <a:xfrm>
            <a:off x="8736238" y="1636960"/>
            <a:ext cx="1390726" cy="137183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4894AB1-C6AD-4E64-84FA-CC6ECD883327}"/>
                  </a:ext>
                </a:extLst>
              </p:cNvPr>
              <p:cNvSpPr txBox="1"/>
              <p:nvPr/>
            </p:nvSpPr>
            <p:spPr>
              <a:xfrm>
                <a:off x="2723153" y="3600213"/>
                <a:ext cx="1863331" cy="565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3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acc>
                      <m:r>
                        <a:rPr lang="el-G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l-GR" sz="3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el-GR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l-GR" sz="3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</m:acc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4894AB1-C6AD-4E64-84FA-CC6ECD8833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153" y="3600213"/>
                <a:ext cx="1863331" cy="5655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94FE2610-19A5-48DE-99AE-8DFA1812DA90}"/>
              </a:ext>
            </a:extLst>
          </p:cNvPr>
          <p:cNvGrpSpPr/>
          <p:nvPr/>
        </p:nvGrpSpPr>
        <p:grpSpPr>
          <a:xfrm>
            <a:off x="8842864" y="1079958"/>
            <a:ext cx="985276" cy="863093"/>
            <a:chOff x="5266622" y="2079508"/>
            <a:chExt cx="985276" cy="863093"/>
          </a:xfrm>
        </p:grpSpPr>
        <p:sp>
          <p:nvSpPr>
            <p:cNvPr id="25" name="Arc 24">
              <a:extLst>
                <a:ext uri="{FF2B5EF4-FFF2-40B4-BE49-F238E27FC236}">
                  <a16:creationId xmlns:a16="http://schemas.microsoft.com/office/drawing/2014/main" id="{CEAB3A51-C720-4A9D-B994-4B7A71AF0CF3}"/>
                </a:ext>
              </a:extLst>
            </p:cNvPr>
            <p:cNvSpPr/>
            <p:nvPr/>
          </p:nvSpPr>
          <p:spPr>
            <a:xfrm rot="792632">
              <a:off x="5266622" y="2309630"/>
              <a:ext cx="381000" cy="632971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E01CEF7-1262-4E0D-A7E9-B5D8681C2A60}"/>
                </a:ext>
              </a:extLst>
            </p:cNvPr>
            <p:cNvSpPr txBox="1"/>
            <p:nvPr/>
          </p:nvSpPr>
          <p:spPr>
            <a:xfrm>
              <a:off x="5629206" y="2079508"/>
              <a:ext cx="622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/>
                <a:t>φ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37FF546-8902-4E8A-8063-DF0F737737E4}"/>
              </a:ext>
            </a:extLst>
          </p:cNvPr>
          <p:cNvGrpSpPr/>
          <p:nvPr/>
        </p:nvGrpSpPr>
        <p:grpSpPr>
          <a:xfrm>
            <a:off x="7802354" y="1391689"/>
            <a:ext cx="1465521" cy="861017"/>
            <a:chOff x="6564282" y="2886482"/>
            <a:chExt cx="1465521" cy="861017"/>
          </a:xfrm>
        </p:grpSpPr>
        <p:sp>
          <p:nvSpPr>
            <p:cNvPr id="27" name="Arc 26">
              <a:extLst>
                <a:ext uri="{FF2B5EF4-FFF2-40B4-BE49-F238E27FC236}">
                  <a16:creationId xmlns:a16="http://schemas.microsoft.com/office/drawing/2014/main" id="{3B7CEC55-3CA7-476A-A33D-516D8CAAD080}"/>
                </a:ext>
              </a:extLst>
            </p:cNvPr>
            <p:cNvSpPr/>
            <p:nvPr/>
          </p:nvSpPr>
          <p:spPr>
            <a:xfrm rot="5400000">
              <a:off x="7019468" y="2431296"/>
              <a:ext cx="466404" cy="1376775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14EE2C2-61E2-480D-A036-7F2742031E9A}"/>
                </a:ext>
              </a:extLst>
            </p:cNvPr>
            <p:cNvSpPr txBox="1"/>
            <p:nvPr/>
          </p:nvSpPr>
          <p:spPr>
            <a:xfrm>
              <a:off x="7156482" y="3378167"/>
              <a:ext cx="873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/>
                <a:t>180-φ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1A064A0-D0E3-41FF-ADEF-AE075E9652C4}"/>
                  </a:ext>
                </a:extLst>
              </p:cNvPr>
              <p:cNvSpPr txBox="1"/>
              <p:nvPr/>
            </p:nvSpPr>
            <p:spPr>
              <a:xfrm>
                <a:off x="844606" y="4712819"/>
                <a:ext cx="6257226" cy="521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𝜎𝜐𝜈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(180−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1A064A0-D0E3-41FF-ADEF-AE075E9652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06" y="4712819"/>
                <a:ext cx="6257226" cy="5218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9B5C0A2-881D-4518-9250-B603A59C15DA}"/>
                  </a:ext>
                </a:extLst>
              </p:cNvPr>
              <p:cNvSpPr txBox="1"/>
              <p:nvPr/>
            </p:nvSpPr>
            <p:spPr>
              <a:xfrm>
                <a:off x="791456" y="5802083"/>
                <a:ext cx="4925003" cy="521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𝜎𝜐𝜈𝜑</m:t>
                          </m:r>
                        </m:e>
                      </m:rad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9B5C0A2-881D-4518-9250-B603A59C1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456" y="5802083"/>
                <a:ext cx="4925003" cy="5218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C26A38E-1384-4492-A551-4027E899772F}"/>
              </a:ext>
            </a:extLst>
          </p:cNvPr>
          <p:cNvCxnSpPr>
            <a:cxnSpLocks/>
          </p:cNvCxnSpPr>
          <p:nvPr/>
        </p:nvCxnSpPr>
        <p:spPr>
          <a:xfrm rot="10860000" flipV="1">
            <a:off x="3792092" y="670790"/>
            <a:ext cx="1393794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681F5FC-0153-4943-973D-0D5D123B8E00}"/>
              </a:ext>
            </a:extLst>
          </p:cNvPr>
          <p:cNvCxnSpPr/>
          <p:nvPr/>
        </p:nvCxnSpPr>
        <p:spPr>
          <a:xfrm>
            <a:off x="5170701" y="687020"/>
            <a:ext cx="194162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844C8AC-0CC2-4D0E-8966-45F091F4DF68}"/>
                  </a:ext>
                </a:extLst>
              </p:cNvPr>
              <p:cNvSpPr txBox="1"/>
              <p:nvPr/>
            </p:nvSpPr>
            <p:spPr>
              <a:xfrm>
                <a:off x="3304670" y="1560590"/>
                <a:ext cx="185948" cy="4956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844C8AC-0CC2-4D0E-8966-45F091F4DF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4670" y="1560590"/>
                <a:ext cx="185948" cy="495649"/>
              </a:xfrm>
              <a:prstGeom prst="rect">
                <a:avLst/>
              </a:prstGeom>
              <a:blipFill>
                <a:blip r:embed="rId9"/>
                <a:stretch>
                  <a:fillRect r="-1451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EC9F600-6607-462D-9365-E0BA67EA79D2}"/>
              </a:ext>
            </a:extLst>
          </p:cNvPr>
          <p:cNvCxnSpPr>
            <a:cxnSpLocks/>
          </p:cNvCxnSpPr>
          <p:nvPr/>
        </p:nvCxnSpPr>
        <p:spPr>
          <a:xfrm>
            <a:off x="5244683" y="1007621"/>
            <a:ext cx="2808395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7F5CCA0-BB5F-4F2A-B1C0-137FB357D77B}"/>
                  </a:ext>
                </a:extLst>
              </p:cNvPr>
              <p:cNvSpPr txBox="1"/>
              <p:nvPr/>
            </p:nvSpPr>
            <p:spPr>
              <a:xfrm>
                <a:off x="7603247" y="1071303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7F5CCA0-BB5F-4F2A-B1C0-137FB357D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3247" y="1071303"/>
                <a:ext cx="185948" cy="430887"/>
              </a:xfrm>
              <a:prstGeom prst="rect">
                <a:avLst/>
              </a:prstGeom>
              <a:blipFill>
                <a:blip r:embed="rId10"/>
                <a:stretch>
                  <a:fillRect r="-967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oup 52">
            <a:extLst>
              <a:ext uri="{FF2B5EF4-FFF2-40B4-BE49-F238E27FC236}">
                <a16:creationId xmlns:a16="http://schemas.microsoft.com/office/drawing/2014/main" id="{60660B01-D821-45AB-8205-9C03E4033D71}"/>
              </a:ext>
            </a:extLst>
          </p:cNvPr>
          <p:cNvGrpSpPr/>
          <p:nvPr/>
        </p:nvGrpSpPr>
        <p:grpSpPr>
          <a:xfrm>
            <a:off x="5178846" y="128156"/>
            <a:ext cx="1146395" cy="844305"/>
            <a:chOff x="5178846" y="128156"/>
            <a:chExt cx="1146395" cy="844305"/>
          </a:xfrm>
        </p:grpSpPr>
        <p:sp>
          <p:nvSpPr>
            <p:cNvPr id="40" name="Arc 39">
              <a:extLst>
                <a:ext uri="{FF2B5EF4-FFF2-40B4-BE49-F238E27FC236}">
                  <a16:creationId xmlns:a16="http://schemas.microsoft.com/office/drawing/2014/main" id="{4C67C870-E416-4966-97BB-F5822150FB67}"/>
                </a:ext>
              </a:extLst>
            </p:cNvPr>
            <p:cNvSpPr/>
            <p:nvPr/>
          </p:nvSpPr>
          <p:spPr>
            <a:xfrm rot="792632">
              <a:off x="5324693" y="339490"/>
              <a:ext cx="381000" cy="632971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4203310-2DFC-4170-BD5C-D24CD17B8950}"/>
                </a:ext>
              </a:extLst>
            </p:cNvPr>
            <p:cNvSpPr txBox="1"/>
            <p:nvPr/>
          </p:nvSpPr>
          <p:spPr>
            <a:xfrm>
              <a:off x="5702549" y="243205"/>
              <a:ext cx="622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/>
                <a:t>φ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CC06A39-6715-4DD8-AA87-F9DAA02322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78846" y="128156"/>
              <a:ext cx="619195" cy="577914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2364195-0062-492F-B814-0C27048F9E6E}"/>
              </a:ext>
            </a:extLst>
          </p:cNvPr>
          <p:cNvCxnSpPr>
            <a:cxnSpLocks/>
          </p:cNvCxnSpPr>
          <p:nvPr/>
        </p:nvCxnSpPr>
        <p:spPr>
          <a:xfrm flipV="1">
            <a:off x="8737617" y="832127"/>
            <a:ext cx="861936" cy="831001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46DA3F8E-0C29-41AE-BCBB-A6AB2B4A835C}"/>
                  </a:ext>
                </a:extLst>
              </p:cNvPr>
              <p:cNvSpPr txBox="1"/>
              <p:nvPr/>
            </p:nvSpPr>
            <p:spPr>
              <a:xfrm>
                <a:off x="5319816" y="3589948"/>
                <a:ext cx="2509340" cy="565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3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acc>
                      <m:r>
                        <a:rPr lang="el-GR" sz="3200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l-GR" sz="3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el-GR" sz="3200" b="0" i="1" smtClean="0">
                          <a:latin typeface="Cambria Math" panose="02040503050406030204" pitchFamily="18" charset="0"/>
                        </a:rPr>
                        <m:t>+(−</m:t>
                      </m:r>
                      <m:acc>
                        <m:accPr>
                          <m:chr m:val="⃗"/>
                          <m:ctrlPr>
                            <a:rPr lang="el-GR" sz="3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32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</m:acc>
                      <m:r>
                        <a:rPr lang="el-GR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46DA3F8E-0C29-41AE-BCBB-A6AB2B4A83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9816" y="3589948"/>
                <a:ext cx="2509340" cy="56553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5" name="Group 64">
            <a:extLst>
              <a:ext uri="{FF2B5EF4-FFF2-40B4-BE49-F238E27FC236}">
                <a16:creationId xmlns:a16="http://schemas.microsoft.com/office/drawing/2014/main" id="{9C7D79C5-3D0A-49C3-8E7F-8B2CCB5F7D00}"/>
              </a:ext>
            </a:extLst>
          </p:cNvPr>
          <p:cNvGrpSpPr/>
          <p:nvPr/>
        </p:nvGrpSpPr>
        <p:grpSpPr>
          <a:xfrm>
            <a:off x="8655201" y="1660010"/>
            <a:ext cx="1270670" cy="564096"/>
            <a:chOff x="8655201" y="1660010"/>
            <a:chExt cx="1270670" cy="564096"/>
          </a:xfrm>
        </p:grpSpPr>
        <p:sp>
          <p:nvSpPr>
            <p:cNvPr id="56" name="Arc 55">
              <a:extLst>
                <a:ext uri="{FF2B5EF4-FFF2-40B4-BE49-F238E27FC236}">
                  <a16:creationId xmlns:a16="http://schemas.microsoft.com/office/drawing/2014/main" id="{9E42723D-176B-45BB-8DEF-371714F5AAE0}"/>
                </a:ext>
              </a:extLst>
            </p:cNvPr>
            <p:cNvSpPr/>
            <p:nvPr/>
          </p:nvSpPr>
          <p:spPr>
            <a:xfrm rot="3900784">
              <a:off x="8867824" y="1447387"/>
              <a:ext cx="313042" cy="738287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14A9CC-1EFA-43BF-92D4-B7B00D832035}"/>
                </a:ext>
              </a:extLst>
            </p:cNvPr>
            <p:cNvSpPr txBox="1"/>
            <p:nvPr/>
          </p:nvSpPr>
          <p:spPr>
            <a:xfrm>
              <a:off x="9303179" y="1762441"/>
              <a:ext cx="6226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i="1" dirty="0"/>
                <a:t>θ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F1FDD40-9E23-4E30-BEC7-4B13F277C979}"/>
                  </a:ext>
                </a:extLst>
              </p:cNvPr>
              <p:cNvSpPr txBox="1"/>
              <p:nvPr/>
            </p:nvSpPr>
            <p:spPr>
              <a:xfrm>
                <a:off x="9011454" y="3922853"/>
                <a:ext cx="1782283" cy="8857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𝜂𝜇𝜃</m:t>
                          </m:r>
                        </m:num>
                        <m:den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𝜂𝜇𝜑</m:t>
                          </m:r>
                        </m:num>
                        <m:den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F1FDD40-9E23-4E30-BEC7-4B13F277C9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1454" y="3922853"/>
                <a:ext cx="1782283" cy="88575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5E922E7B-401C-4CB1-ADCE-DEB7224D0FCE}"/>
                  </a:ext>
                </a:extLst>
              </p:cNvPr>
              <p:cNvSpPr txBox="1"/>
              <p:nvPr/>
            </p:nvSpPr>
            <p:spPr>
              <a:xfrm>
                <a:off x="9039250" y="5203456"/>
                <a:ext cx="2071016" cy="8856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𝜂𝜇𝜃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num>
                        <m:den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𝜂𝜇𝜑</m:t>
                      </m:r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5E922E7B-401C-4CB1-ADCE-DEB7224D0F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9250" y="5203456"/>
                <a:ext cx="2071016" cy="88569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DA77B97-7BF6-4E74-A0B2-0537CB9766F6}"/>
              </a:ext>
            </a:extLst>
          </p:cNvPr>
          <p:cNvCxnSpPr>
            <a:cxnSpLocks/>
          </p:cNvCxnSpPr>
          <p:nvPr/>
        </p:nvCxnSpPr>
        <p:spPr>
          <a:xfrm flipV="1">
            <a:off x="9902596" y="1624081"/>
            <a:ext cx="1627461" cy="160152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44C7D4B-70EA-4A66-8C67-BAB0F5C9A2AB}"/>
                  </a:ext>
                </a:extLst>
              </p:cNvPr>
              <p:cNvSpPr txBox="1"/>
              <p:nvPr/>
            </p:nvSpPr>
            <p:spPr>
              <a:xfrm>
                <a:off x="10117470" y="3039994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44C7D4B-70EA-4A66-8C67-BAB0F5C9A2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7470" y="3039994"/>
                <a:ext cx="185948" cy="43088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7" name="Group 66">
            <a:extLst>
              <a:ext uri="{FF2B5EF4-FFF2-40B4-BE49-F238E27FC236}">
                <a16:creationId xmlns:a16="http://schemas.microsoft.com/office/drawing/2014/main" id="{3294407F-AE81-434C-A1D6-9755996E362B}"/>
              </a:ext>
            </a:extLst>
          </p:cNvPr>
          <p:cNvGrpSpPr/>
          <p:nvPr/>
        </p:nvGrpSpPr>
        <p:grpSpPr>
          <a:xfrm>
            <a:off x="10560592" y="1383610"/>
            <a:ext cx="770145" cy="762523"/>
            <a:chOff x="10560592" y="1383610"/>
            <a:chExt cx="770145" cy="762523"/>
          </a:xfrm>
        </p:grpSpPr>
        <p:sp>
          <p:nvSpPr>
            <p:cNvPr id="61" name="Arc 60">
              <a:extLst>
                <a:ext uri="{FF2B5EF4-FFF2-40B4-BE49-F238E27FC236}">
                  <a16:creationId xmlns:a16="http://schemas.microsoft.com/office/drawing/2014/main" id="{F0863E74-D442-41BB-8230-F06DB2272AE8}"/>
                </a:ext>
              </a:extLst>
            </p:cNvPr>
            <p:cNvSpPr/>
            <p:nvPr/>
          </p:nvSpPr>
          <p:spPr>
            <a:xfrm rot="11190576">
              <a:off x="10949737" y="1383610"/>
              <a:ext cx="381000" cy="632971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B9DE2572-EB07-4666-A35A-4ED809917554}"/>
                </a:ext>
              </a:extLst>
            </p:cNvPr>
            <p:cNvSpPr txBox="1"/>
            <p:nvPr/>
          </p:nvSpPr>
          <p:spPr>
            <a:xfrm>
              <a:off x="10560592" y="1684468"/>
              <a:ext cx="6226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i="1" dirty="0"/>
                <a:t>φ</a:t>
              </a:r>
            </a:p>
          </p:txBody>
        </p:sp>
      </p:grpSp>
      <p:sp>
        <p:nvSpPr>
          <p:cNvPr id="64" name="Isosceles Triangle 63">
            <a:extLst>
              <a:ext uri="{FF2B5EF4-FFF2-40B4-BE49-F238E27FC236}">
                <a16:creationId xmlns:a16="http://schemas.microsoft.com/office/drawing/2014/main" id="{EA7D8D16-A268-49A8-AB59-AADBB8E53D5D}"/>
              </a:ext>
            </a:extLst>
          </p:cNvPr>
          <p:cNvSpPr/>
          <p:nvPr/>
        </p:nvSpPr>
        <p:spPr>
          <a:xfrm rot="10800000">
            <a:off x="8808552" y="1677726"/>
            <a:ext cx="2617836" cy="1315240"/>
          </a:xfrm>
          <a:prstGeom prst="triangle">
            <a:avLst>
              <a:gd name="adj" fmla="val 49633"/>
            </a:avLst>
          </a:prstGeom>
          <a:solidFill>
            <a:srgbClr val="FFFF00">
              <a:alpha val="6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5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9" grpId="0"/>
      <p:bldP spid="30" grpId="0"/>
      <p:bldP spid="41" grpId="0"/>
      <p:bldP spid="43" grpId="0"/>
      <p:bldP spid="58" grpId="0"/>
      <p:bldP spid="59" grpId="0"/>
      <p:bldP spid="21" grpId="0"/>
      <p:bldP spid="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2C54007-614B-4BD4-9EB5-29FE79818954}"/>
                  </a:ext>
                </a:extLst>
              </p:cNvPr>
              <p:cNvSpPr txBox="1"/>
              <p:nvPr/>
            </p:nvSpPr>
            <p:spPr>
              <a:xfrm>
                <a:off x="600956" y="1894389"/>
                <a:ext cx="4925003" cy="521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𝜎𝜐𝜈𝜑</m:t>
                          </m:r>
                        </m:e>
                      </m:rad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2C54007-614B-4BD4-9EB5-29FE798189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56" y="1894389"/>
                <a:ext cx="4925003" cy="5218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BC6D767-8AC8-49B4-8D2A-2FB3598AA4E4}"/>
              </a:ext>
            </a:extLst>
          </p:cNvPr>
          <p:cNvCxnSpPr>
            <a:cxnSpLocks/>
          </p:cNvCxnSpPr>
          <p:nvPr/>
        </p:nvCxnSpPr>
        <p:spPr>
          <a:xfrm rot="2640000" flipV="1">
            <a:off x="1073336" y="311318"/>
            <a:ext cx="1463040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1AB180B-9624-4720-8F03-1E8DB26B4E56}"/>
              </a:ext>
            </a:extLst>
          </p:cNvPr>
          <p:cNvCxnSpPr>
            <a:cxnSpLocks/>
          </p:cNvCxnSpPr>
          <p:nvPr/>
        </p:nvCxnSpPr>
        <p:spPr>
          <a:xfrm>
            <a:off x="791456" y="725880"/>
            <a:ext cx="3499267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E215CF7-9FEA-4A3A-A1CC-E33AC98001CB}"/>
                  </a:ext>
                </a:extLst>
              </p:cNvPr>
              <p:cNvSpPr txBox="1"/>
              <p:nvPr/>
            </p:nvSpPr>
            <p:spPr>
              <a:xfrm>
                <a:off x="2667959" y="1067861"/>
                <a:ext cx="185948" cy="4956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E215CF7-9FEA-4A3A-A1CC-E33AC98001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959" y="1067861"/>
                <a:ext cx="185948" cy="495649"/>
              </a:xfrm>
              <a:prstGeom prst="rect">
                <a:avLst/>
              </a:prstGeom>
              <a:blipFill>
                <a:blip r:embed="rId3"/>
                <a:stretch>
                  <a:fillRect l="-3333" r="-1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3BFF67-EDFE-4A3B-8D29-E7A41FD613E5}"/>
                  </a:ext>
                </a:extLst>
              </p:cNvPr>
              <p:cNvSpPr txBox="1"/>
              <p:nvPr/>
            </p:nvSpPr>
            <p:spPr>
              <a:xfrm>
                <a:off x="4197749" y="797210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3BFF67-EDFE-4A3B-8D29-E7A41FD6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749" y="797210"/>
                <a:ext cx="185948" cy="430887"/>
              </a:xfrm>
              <a:prstGeom prst="rect">
                <a:avLst/>
              </a:prstGeom>
              <a:blipFill>
                <a:blip r:embed="rId4"/>
                <a:stretch>
                  <a:fillRect l="-3333" r="-1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F8A1CF-95C4-4FBF-AA39-40546244F328}"/>
              </a:ext>
            </a:extLst>
          </p:cNvPr>
          <p:cNvCxnSpPr>
            <a:cxnSpLocks/>
          </p:cNvCxnSpPr>
          <p:nvPr/>
        </p:nvCxnSpPr>
        <p:spPr>
          <a:xfrm>
            <a:off x="5334881" y="718335"/>
            <a:ext cx="3499267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C9BDE18-22DC-4043-B287-E4F9C405AB62}"/>
              </a:ext>
            </a:extLst>
          </p:cNvPr>
          <p:cNvCxnSpPr>
            <a:cxnSpLocks/>
          </p:cNvCxnSpPr>
          <p:nvPr/>
        </p:nvCxnSpPr>
        <p:spPr>
          <a:xfrm rot="2640000" flipV="1">
            <a:off x="9100384" y="24544"/>
            <a:ext cx="1463040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749C9BD-67F6-45C7-908E-B44D524C1E21}"/>
                  </a:ext>
                </a:extLst>
              </p:cNvPr>
              <p:cNvSpPr txBox="1"/>
              <p:nvPr/>
            </p:nvSpPr>
            <p:spPr>
              <a:xfrm>
                <a:off x="10659357" y="769920"/>
                <a:ext cx="185948" cy="4956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749C9BD-67F6-45C7-908E-B44D524C1E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9357" y="769920"/>
                <a:ext cx="185948" cy="495649"/>
              </a:xfrm>
              <a:prstGeom prst="rect">
                <a:avLst/>
              </a:prstGeom>
              <a:blipFill>
                <a:blip r:embed="rId5"/>
                <a:stretch>
                  <a:fillRect l="-3333" r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984DBBC-9BF5-48C2-8DEF-37A5940EC9C2}"/>
                  </a:ext>
                </a:extLst>
              </p:cNvPr>
              <p:cNvSpPr txBox="1"/>
              <p:nvPr/>
            </p:nvSpPr>
            <p:spPr>
              <a:xfrm>
                <a:off x="8603727" y="834682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984DBBC-9BF5-48C2-8DEF-37A5940EC9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3727" y="834682"/>
                <a:ext cx="185948" cy="430887"/>
              </a:xfrm>
              <a:prstGeom prst="rect">
                <a:avLst/>
              </a:prstGeom>
              <a:blipFill>
                <a:blip r:embed="rId6"/>
                <a:stretch>
                  <a:fillRect r="-967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C932727-6F74-4E80-A276-CC03CAC913C5}"/>
              </a:ext>
            </a:extLst>
          </p:cNvPr>
          <p:cNvCxnSpPr>
            <a:cxnSpLocks/>
          </p:cNvCxnSpPr>
          <p:nvPr/>
        </p:nvCxnSpPr>
        <p:spPr>
          <a:xfrm>
            <a:off x="5319236" y="1310120"/>
            <a:ext cx="5526069" cy="5565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5AA263B-FE84-4935-A0B3-7D2C5FAA1B19}"/>
                  </a:ext>
                </a:extLst>
              </p:cNvPr>
              <p:cNvSpPr txBox="1"/>
              <p:nvPr/>
            </p:nvSpPr>
            <p:spPr>
              <a:xfrm>
                <a:off x="10662060" y="1426466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5AA263B-FE84-4935-A0B3-7D2C5FAA1B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2060" y="1426466"/>
                <a:ext cx="185948" cy="430887"/>
              </a:xfrm>
              <a:prstGeom prst="rect">
                <a:avLst/>
              </a:prstGeom>
              <a:blipFill>
                <a:blip r:embed="rId7"/>
                <a:stretch>
                  <a:fillRect l="-322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E4E02364-4F38-4E97-8BDD-BD9A8CD50F54}"/>
              </a:ext>
            </a:extLst>
          </p:cNvPr>
          <p:cNvSpPr txBox="1"/>
          <p:nvPr/>
        </p:nvSpPr>
        <p:spPr>
          <a:xfrm>
            <a:off x="6953556" y="1984871"/>
            <a:ext cx="3400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φ=0 άρα </a:t>
            </a:r>
            <a:r>
              <a:rPr lang="el-GR" sz="2400" dirty="0" err="1"/>
              <a:t>συνφ</a:t>
            </a:r>
            <a:r>
              <a:rPr lang="el-GR" sz="2400" dirty="0"/>
              <a:t>=1 οπότε: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8B3DD36-1DDB-4B61-8659-15B148995635}"/>
                  </a:ext>
                </a:extLst>
              </p:cNvPr>
              <p:cNvSpPr txBox="1"/>
              <p:nvPr/>
            </p:nvSpPr>
            <p:spPr>
              <a:xfrm>
                <a:off x="581600" y="2732018"/>
                <a:ext cx="3839256" cy="521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rad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8B3DD36-1DDB-4B61-8659-15B1489956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00" y="2732018"/>
                <a:ext cx="3839256" cy="5218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177BD41-E59E-45C7-BD81-1E2EFCA641E8}"/>
                  </a:ext>
                </a:extLst>
              </p:cNvPr>
              <p:cNvSpPr txBox="1"/>
              <p:nvPr/>
            </p:nvSpPr>
            <p:spPr>
              <a:xfrm>
                <a:off x="5033929" y="2688266"/>
                <a:ext cx="2361608" cy="521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177BD41-E59E-45C7-BD81-1E2EFCA641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929" y="2688266"/>
                <a:ext cx="2361608" cy="5218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159A605-831E-4437-A3BA-6CE3D71C1446}"/>
                  </a:ext>
                </a:extLst>
              </p:cNvPr>
              <p:cNvSpPr txBox="1"/>
              <p:nvPr/>
            </p:nvSpPr>
            <p:spPr>
              <a:xfrm>
                <a:off x="8008610" y="2743647"/>
                <a:ext cx="162961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159A605-831E-4437-A3BA-6CE3D71C14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8610" y="2743647"/>
                <a:ext cx="1629613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2558804-897B-4761-80F9-2F2A690250AD}"/>
              </a:ext>
            </a:extLst>
          </p:cNvPr>
          <p:cNvCxnSpPr>
            <a:cxnSpLocks/>
          </p:cNvCxnSpPr>
          <p:nvPr/>
        </p:nvCxnSpPr>
        <p:spPr>
          <a:xfrm rot="2640000" flipV="1">
            <a:off x="942378" y="3659257"/>
            <a:ext cx="1463040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4630BD4-6FD7-4D85-A5E5-A69D22BC1BB5}"/>
              </a:ext>
            </a:extLst>
          </p:cNvPr>
          <p:cNvCxnSpPr>
            <a:cxnSpLocks/>
          </p:cNvCxnSpPr>
          <p:nvPr/>
        </p:nvCxnSpPr>
        <p:spPr>
          <a:xfrm>
            <a:off x="660498" y="4073819"/>
            <a:ext cx="3499267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9A81FA3-0723-491A-8075-F532C3999E36}"/>
                  </a:ext>
                </a:extLst>
              </p:cNvPr>
              <p:cNvSpPr txBox="1"/>
              <p:nvPr/>
            </p:nvSpPr>
            <p:spPr>
              <a:xfrm>
                <a:off x="2537001" y="4415800"/>
                <a:ext cx="185948" cy="4956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9A81FA3-0723-491A-8075-F532C3999E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7001" y="4415800"/>
                <a:ext cx="185948" cy="495649"/>
              </a:xfrm>
              <a:prstGeom prst="rect">
                <a:avLst/>
              </a:prstGeom>
              <a:blipFill>
                <a:blip r:embed="rId11"/>
                <a:stretch>
                  <a:fillRect r="-64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6C5BBFA-43FB-48EA-BB2E-FF7AD30B4501}"/>
                  </a:ext>
                </a:extLst>
              </p:cNvPr>
              <p:cNvSpPr txBox="1"/>
              <p:nvPr/>
            </p:nvSpPr>
            <p:spPr>
              <a:xfrm>
                <a:off x="4066791" y="4145149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6C5BBFA-43FB-48EA-BB2E-FF7AD30B45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791" y="4145149"/>
                <a:ext cx="185948" cy="430887"/>
              </a:xfrm>
              <a:prstGeom prst="rect">
                <a:avLst/>
              </a:prstGeom>
              <a:blipFill>
                <a:blip r:embed="rId12"/>
                <a:stretch>
                  <a:fillRect r="-967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0EF2F0D-BB41-41CD-81C7-CD931602C1FC}"/>
              </a:ext>
            </a:extLst>
          </p:cNvPr>
          <p:cNvCxnSpPr>
            <a:cxnSpLocks/>
          </p:cNvCxnSpPr>
          <p:nvPr/>
        </p:nvCxnSpPr>
        <p:spPr>
          <a:xfrm>
            <a:off x="5203923" y="4066274"/>
            <a:ext cx="3499267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1702B8D-3D0F-48F7-88F0-97A06FD80189}"/>
              </a:ext>
            </a:extLst>
          </p:cNvPr>
          <p:cNvCxnSpPr>
            <a:cxnSpLocks/>
          </p:cNvCxnSpPr>
          <p:nvPr/>
        </p:nvCxnSpPr>
        <p:spPr>
          <a:xfrm rot="13440000" flipV="1">
            <a:off x="6949757" y="3275857"/>
            <a:ext cx="1463040" cy="140267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39F47B3-1BD8-4F44-8F2C-C8C3A4D06CC9}"/>
                  </a:ext>
                </a:extLst>
              </p:cNvPr>
              <p:cNvSpPr txBox="1"/>
              <p:nvPr/>
            </p:nvSpPr>
            <p:spPr>
              <a:xfrm>
                <a:off x="6574902" y="3438068"/>
                <a:ext cx="185948" cy="4956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39F47B3-1BD8-4F44-8F2C-C8C3A4D06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902" y="3438068"/>
                <a:ext cx="185948" cy="495649"/>
              </a:xfrm>
              <a:prstGeom prst="rect">
                <a:avLst/>
              </a:prstGeom>
              <a:blipFill>
                <a:blip r:embed="rId13"/>
                <a:stretch>
                  <a:fillRect l="-3333" r="-15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8E4D9C8-36DD-409F-ADBB-0B472202D7C9}"/>
                  </a:ext>
                </a:extLst>
              </p:cNvPr>
              <p:cNvSpPr txBox="1"/>
              <p:nvPr/>
            </p:nvSpPr>
            <p:spPr>
              <a:xfrm>
                <a:off x="8472769" y="4182621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8E4D9C8-36DD-409F-ADBB-0B472202D7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2769" y="4182621"/>
                <a:ext cx="185948" cy="430887"/>
              </a:xfrm>
              <a:prstGeom prst="rect">
                <a:avLst/>
              </a:prstGeom>
              <a:blipFill>
                <a:blip r:embed="rId14"/>
                <a:stretch>
                  <a:fillRect l="-3333" r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B2F05D6-FD5C-492E-9DDF-D30D6BCB191B}"/>
              </a:ext>
            </a:extLst>
          </p:cNvPr>
          <p:cNvCxnSpPr>
            <a:cxnSpLocks/>
          </p:cNvCxnSpPr>
          <p:nvPr/>
        </p:nvCxnSpPr>
        <p:spPr>
          <a:xfrm>
            <a:off x="5203923" y="4415800"/>
            <a:ext cx="1479598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53FBDA5-58FD-4832-93FA-C804BB0B60B4}"/>
                  </a:ext>
                </a:extLst>
              </p:cNvPr>
              <p:cNvSpPr txBox="1"/>
              <p:nvPr/>
            </p:nvSpPr>
            <p:spPr>
              <a:xfrm>
                <a:off x="6590547" y="4448180"/>
                <a:ext cx="18594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28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e>
                      </m:acc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53FBDA5-58FD-4832-93FA-C804BB0B60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547" y="4448180"/>
                <a:ext cx="185948" cy="430887"/>
              </a:xfrm>
              <a:prstGeom prst="rect">
                <a:avLst/>
              </a:prstGeom>
              <a:blipFill>
                <a:blip r:embed="rId15"/>
                <a:stretch>
                  <a:fillRect l="-322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78BC120-0E41-4A93-846C-1743D1B476AA}"/>
                  </a:ext>
                </a:extLst>
              </p:cNvPr>
              <p:cNvSpPr txBox="1"/>
              <p:nvPr/>
            </p:nvSpPr>
            <p:spPr>
              <a:xfrm>
                <a:off x="602721" y="5026070"/>
                <a:ext cx="4925003" cy="521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𝜎𝜐𝜈𝜑</m:t>
                          </m:r>
                        </m:e>
                      </m:rad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78BC120-0E41-4A93-846C-1743D1B476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721" y="5026070"/>
                <a:ext cx="4925003" cy="5218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109FA609-B51F-4627-8763-E6B927BF7F9F}"/>
              </a:ext>
            </a:extLst>
          </p:cNvPr>
          <p:cNvSpPr txBox="1"/>
          <p:nvPr/>
        </p:nvSpPr>
        <p:spPr>
          <a:xfrm>
            <a:off x="6955321" y="5116552"/>
            <a:ext cx="3704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φ=180 άρα </a:t>
            </a:r>
            <a:r>
              <a:rPr lang="el-GR" sz="2400" dirty="0" err="1"/>
              <a:t>συνφ</a:t>
            </a:r>
            <a:r>
              <a:rPr lang="el-GR" sz="2400" dirty="0"/>
              <a:t>=-1 οπότε: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67654A5-6159-49D7-A0C4-C58AA1392802}"/>
                  </a:ext>
                </a:extLst>
              </p:cNvPr>
              <p:cNvSpPr txBox="1"/>
              <p:nvPr/>
            </p:nvSpPr>
            <p:spPr>
              <a:xfrm>
                <a:off x="583365" y="5863699"/>
                <a:ext cx="3839256" cy="521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rad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67654A5-6159-49D7-A0C4-C58AA1392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365" y="5863699"/>
                <a:ext cx="3839256" cy="5218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7BE4326-72D9-46CF-A605-9062FE1E1628}"/>
                  </a:ext>
                </a:extLst>
              </p:cNvPr>
              <p:cNvSpPr txBox="1"/>
              <p:nvPr/>
            </p:nvSpPr>
            <p:spPr>
              <a:xfrm>
                <a:off x="5035694" y="5819947"/>
                <a:ext cx="2361609" cy="521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7BE4326-72D9-46CF-A605-9062FE1E16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694" y="5819947"/>
                <a:ext cx="2361609" cy="5218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7CB55CB-CC01-4A02-A9C8-4B49A9886B53}"/>
                  </a:ext>
                </a:extLst>
              </p:cNvPr>
              <p:cNvSpPr txBox="1"/>
              <p:nvPr/>
            </p:nvSpPr>
            <p:spPr>
              <a:xfrm>
                <a:off x="8010375" y="5875328"/>
                <a:ext cx="162961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2800" b="0" i="1" smtClean="0">
                          <a:latin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l-GR" sz="28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7CB55CB-CC01-4A02-A9C8-4B49A9886B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375" y="5875328"/>
                <a:ext cx="1629613" cy="43088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174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5" grpId="0"/>
      <p:bldP spid="26" grpId="0"/>
      <p:bldP spid="28" grpId="0"/>
      <p:bldP spid="31" grpId="0"/>
      <p:bldP spid="32" grpId="0"/>
      <p:bldP spid="33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183</Words>
  <Application>Microsoft Office PowerPoint</Application>
  <PresentationFormat>Widescreen</PresentationFormat>
  <Paragraphs>88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26</cp:revision>
  <dcterms:created xsi:type="dcterms:W3CDTF">2021-01-17T08:11:28Z</dcterms:created>
  <dcterms:modified xsi:type="dcterms:W3CDTF">2021-01-17T17:32:17Z</dcterms:modified>
</cp:coreProperties>
</file>