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A203D-6B5A-4A2F-BCFB-71FDDE9DDB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7B660-1334-4168-90EF-D238ABDD69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01EE7-7C03-4C31-9956-4E85013B6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285E-4C96-456B-BB96-2E2DE73DE14B}" type="datetimeFigureOut">
              <a:rPr lang="el-GR" smtClean="0"/>
              <a:t>9/12/2020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FB9AF-EF9B-4CAB-B770-E25788A8D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752FC-01CD-4138-93D6-A27E3E718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E89E1-7D53-4B90-8A35-01D3A5B06E7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94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34FF0-7F5F-48D1-A974-8B58806CE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720610-EBB7-4B09-BDBC-C88DE861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97667-E39F-426D-AFBF-DAF74A23F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285E-4C96-456B-BB96-2E2DE73DE14B}" type="datetimeFigureOut">
              <a:rPr lang="el-GR" smtClean="0"/>
              <a:t>9/12/2020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E47DD-695C-4CAF-AC41-8CE86DA1D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E07B2-A43D-4423-AADE-FDC6EA4D6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E89E1-7D53-4B90-8A35-01D3A5B06E7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125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B36A84-2352-4BE1-BEC0-5D0FBD18A0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0CCAC1-7560-4D84-A12E-5C24C326AD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85B48-4DA9-42A8-BDEF-AC204933C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285E-4C96-456B-BB96-2E2DE73DE14B}" type="datetimeFigureOut">
              <a:rPr lang="el-GR" smtClean="0"/>
              <a:t>9/12/2020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6AE61-7847-4261-8E01-CCFAC0EF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D2AB4-97C0-483A-9DD7-B5987B35D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E89E1-7D53-4B90-8A35-01D3A5B06E7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0119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07293-EA5F-4607-9D00-776FD0897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715DF-C8FE-4F83-AD79-B53F43E2D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D7C53-BB3A-4D46-B1E9-D34803DFA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285E-4C96-456B-BB96-2E2DE73DE14B}" type="datetimeFigureOut">
              <a:rPr lang="el-GR" smtClean="0"/>
              <a:t>9/12/2020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EF493-994C-48B7-B5D5-756124741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69D70-E2F3-4491-8EB1-506DD1024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E89E1-7D53-4B90-8A35-01D3A5B06E7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0897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7F97D-5395-495A-9A5F-831FCF365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A34155-F0C1-4CF0-9E79-3D03621C7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BB85F-3CA9-4D3E-8A63-B3FEEDF43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285E-4C96-456B-BB96-2E2DE73DE14B}" type="datetimeFigureOut">
              <a:rPr lang="el-GR" smtClean="0"/>
              <a:t>9/12/2020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550E4-4E00-4377-AA43-F2773849C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41E3C-5C94-480F-B2F3-8C36DF9C5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E89E1-7D53-4B90-8A35-01D3A5B06E7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031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A68EE-92BD-43FF-BCE3-06B0F4088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35D4B-B2A3-4BB0-9957-2957B7CEA2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C5436B-3842-49F9-A4E9-6F1E7B5161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625BEB-FC1F-4AF0-9DA2-15675DA73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285E-4C96-456B-BB96-2E2DE73DE14B}" type="datetimeFigureOut">
              <a:rPr lang="el-GR" smtClean="0"/>
              <a:t>9/12/2020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80FC5F-0D3A-4958-857E-46F4031BF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1F4283-1C03-4FC9-A149-8FFF92D02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E89E1-7D53-4B90-8A35-01D3A5B06E7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673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16C77-50F6-45B9-BFF6-64E89D8F2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29F28-1AB3-4CFE-976E-C79ECC974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7FB58C-1B75-47CA-9608-35293C6EA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84946E-0665-44EF-8DCE-BFD8481B68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1A91E6-7AAD-4CD5-A322-7D529CF2A5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66CFD1-DEB8-4DFD-80F7-D16266838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285E-4C96-456B-BB96-2E2DE73DE14B}" type="datetimeFigureOut">
              <a:rPr lang="el-GR" smtClean="0"/>
              <a:t>9/12/2020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BBB4A2-E61C-4CA6-B8CB-EBE03EDD8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2DBD81-929A-4AEE-9E7E-21A4342D7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E89E1-7D53-4B90-8A35-01D3A5B06E7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7612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64EA7-389F-44D2-9653-73CF623B0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0A3A32-1C99-4295-8B51-AF4097FC4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285E-4C96-456B-BB96-2E2DE73DE14B}" type="datetimeFigureOut">
              <a:rPr lang="el-GR" smtClean="0"/>
              <a:t>9/12/2020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4A4B73-EB57-4863-A2A1-9B274625B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2D601E-7139-434D-A544-53217C440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E89E1-7D53-4B90-8A35-01D3A5B06E7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198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746F72-52A4-4790-AF31-9BFAA298C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285E-4C96-456B-BB96-2E2DE73DE14B}" type="datetimeFigureOut">
              <a:rPr lang="el-GR" smtClean="0"/>
              <a:t>9/12/2020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C5DE03-F40D-4651-B1D1-3358F6DFF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C80584-BDA4-4E70-B9D7-B3B7569F7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E89E1-7D53-4B90-8A35-01D3A5B06E7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1489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38C06-8F4C-4BC4-9AE0-97D8A57E0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05B9A-7A0C-430A-85CE-485709D47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D837F0-5DF0-450C-BD49-F752DBF55C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EF292A-8A48-4053-9A29-4FE8D745A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285E-4C96-456B-BB96-2E2DE73DE14B}" type="datetimeFigureOut">
              <a:rPr lang="el-GR" smtClean="0"/>
              <a:t>9/12/2020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389182-D6A3-4AE6-999A-021E28FF0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814C1-E833-41E0-98EB-1D3FA3C8E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E89E1-7D53-4B90-8A35-01D3A5B06E7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2446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B5900-DF35-419E-9BE4-2EABA3959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672F23-1F00-4E42-9E8D-4A51D92527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D306FB-E09D-4830-9CB9-5CEC1716D7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F7C3AB-7FEB-4BA5-BA6C-671A1C260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285E-4C96-456B-BB96-2E2DE73DE14B}" type="datetimeFigureOut">
              <a:rPr lang="el-GR" smtClean="0"/>
              <a:t>9/12/2020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1CA4AE-0179-4760-9C3E-EF1C41E29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A25DFE-980C-4632-A60A-197E5E561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E89E1-7D53-4B90-8A35-01D3A5B06E7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0249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111CF-B892-40CA-A257-271C9F6E6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729F1C-0968-4195-976E-9848B3C8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6E6A25-6C22-4373-B31D-F17370A846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E285E-4C96-456B-BB96-2E2DE73DE14B}" type="datetimeFigureOut">
              <a:rPr lang="el-GR" smtClean="0"/>
              <a:t>9/12/2020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EB984-457F-4DAD-B1B9-D59DD0B1E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A153B-0A52-494B-AD13-579A40118E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E89E1-7D53-4B90-8A35-01D3A5B06E7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5283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BC0338-16C5-4A1B-B99A-7E606E3D8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50575"/>
            <a:ext cx="10905066" cy="4956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037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AA23F59-BC85-47AD-AA88-166837DB64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05066" cy="278987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B9CAFEA-EEE2-4DC8-93D4-5309C6D61F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1995" y="3005338"/>
            <a:ext cx="6797079" cy="3817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815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66795518-9D98-49D5-B497-7C5E91632A97}"/>
              </a:ext>
            </a:extLst>
          </p:cNvPr>
          <p:cNvGrpSpPr/>
          <p:nvPr/>
        </p:nvGrpSpPr>
        <p:grpSpPr>
          <a:xfrm>
            <a:off x="90487" y="90487"/>
            <a:ext cx="11229975" cy="2767013"/>
            <a:chOff x="90487" y="90487"/>
            <a:chExt cx="11229975" cy="2767013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9C64AE40-3ACC-4DAB-AA79-6CD707391C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0487" y="90487"/>
              <a:ext cx="11229975" cy="809625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C35A525-5D3C-41F2-8C18-6D5679D53B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2397" y="988792"/>
              <a:ext cx="9646090" cy="1868708"/>
            </a:xfrm>
            <a:prstGeom prst="rect">
              <a:avLst/>
            </a:prstGeom>
          </p:spPr>
        </p:pic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75386B1C-84E7-4CEC-B9F8-653BDD5E38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1317" y="3264888"/>
            <a:ext cx="9490464" cy="2736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85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Yiannis Chiotelis</dc:creator>
  <cp:lastModifiedBy>Yiannis Chiotelis</cp:lastModifiedBy>
  <cp:revision>1</cp:revision>
  <dcterms:created xsi:type="dcterms:W3CDTF">2020-12-09T13:08:32Z</dcterms:created>
  <dcterms:modified xsi:type="dcterms:W3CDTF">2020-12-09T13:10:28Z</dcterms:modified>
</cp:coreProperties>
</file>