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9B3E-1024-4A1E-946F-1DC77BDF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24314-D01A-4EA6-B8C6-92F372997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B634-E8E0-499E-BBDA-F3937CAC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43C21-0350-4934-BAA7-08E3B7C1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9B89-7245-4859-8CEE-AF6B6637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73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1606-BD48-4607-AD28-FD877C0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AD12C-AB43-47E6-8612-B7049BF18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C47ED-18A1-45F1-8C84-DA24FCBE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D329-CA22-4FFA-A7C2-9A7A25C7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DCEC9-13CB-4B87-B442-7308ECC1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74363-232F-4D88-9B21-9C358B050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ACEF0-8451-4692-993E-6C28CA139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328CC-2568-41D6-A428-AE5EB2DE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74A5-F48C-4FCA-8333-638F70F8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1AC41-E914-4C42-9435-851D5D9C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7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1F30-EE35-4124-8EEA-FD04AE08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E0DF-A111-478A-AEEC-197F825AD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CED53-65C2-4F22-B994-5AF9F7E2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D65F-1688-48BF-8650-9D850058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2CC1-79A3-468F-88CF-7947330C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6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7CB8-BE03-41AE-BDB7-56FDE3E6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7EBE8-C9EF-40DF-A60C-DDDED03E5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ACECF-C678-40A0-BE17-E6D1E99A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893AA-142B-4C9E-BFCC-F3AE87C8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3015-AA64-4D34-B805-8EC07FB8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12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0F2D-B4B5-4779-851F-B2084233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6B73-9874-49A3-AA1E-2D686D1EC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F85D9-C353-4A87-B3C7-BE95150ED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5506F-99E4-4275-B22C-67535DCE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624E2-3684-4B3B-8C27-23096065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16F23-E259-4F0D-B1B3-57C0C33A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07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CA91-4CC7-4779-AA40-A6309690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7251-F862-4795-B9F1-2E2E909B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6E39C-BD3C-4077-BC2A-63E5BFA2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5A7EB-DCDE-48F7-A23C-0BF6C1B10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DA864-E8D4-40A4-9603-923FFA8F3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D301F-E75A-40E3-AE05-1B701544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374F1-CA6F-417C-A8B7-BCFCB88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89235-407F-4859-A27E-2DCAC523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35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3865-431E-4561-B6D9-405F00B3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32D0D-9925-4B2D-BA87-669E9373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407EF-FF4B-4EDB-AACF-C4151099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2977A-E1B9-4201-B987-1B4E5373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04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A6ABC-E7D7-4DEC-AD01-2961667D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AD9FC-16A0-4195-829D-B1DCA20A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58E71-DBE7-4EC3-AF4F-34FB70BD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42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5598-790D-48A3-8432-9325C1FF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A7FA-A89F-4B4C-89BC-52464C3F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60CED-F022-42B2-8E2F-206BA2204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52D2B-0103-4D79-83E3-C63628AB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3385E-508D-4A73-A6C1-ECCB5D57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BC53D-AA85-4B7C-8C38-6E23844F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8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5D89-B4FD-4FE6-BC20-BC4D0952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1A957-810F-4B79-94A8-E9A143EB8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5D64A-74DF-425D-B284-4EEA2DFA1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4BA76-5988-4AF5-899C-EFF7CB17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04994-EF01-4945-8DB8-482A3C52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2DD4E-8DE0-4853-A67E-84B4CD22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53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F0164-8BB3-43F1-93FD-0F44B810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E5DC4-E76A-4B6F-88E6-32EE9479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A459B-7570-47CB-96A2-2B8F3BBC7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E9B8-8D5F-4567-A31D-55AB9512CF3F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E06B-FB68-47F4-8E93-5FB1ED650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C2A49-25DB-42CC-BC00-6E9CF4190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C270-E9BC-4DDB-9634-A676237CA1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7CFD-60EF-4F7E-81C0-46FEDFBE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10" y="643467"/>
            <a:ext cx="860238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39130-79CA-4765-8EEC-38A85BBF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816" y="0"/>
            <a:ext cx="4290732" cy="5210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AD719-7A1E-4169-919D-48384EE0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9" y="0"/>
            <a:ext cx="7804597" cy="4958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1096C-351F-4713-8C5E-DDC13A4E9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929" y="4828638"/>
            <a:ext cx="6954592" cy="19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3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7E5B8-E727-4828-A1C8-6077D46D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43968"/>
            <a:ext cx="11658600" cy="35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6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17B0D-AD50-40AE-B3F6-04C15E433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55" y="914400"/>
            <a:ext cx="9905889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B98F5-F894-46B2-B279-21837E1F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02" y="0"/>
            <a:ext cx="7273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4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0CB14-78E5-43AE-8CB5-955F5516A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49" y="114702"/>
            <a:ext cx="9394168" cy="4000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C06E7-C3A0-491B-BD1B-5E799B325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92" y="4732450"/>
            <a:ext cx="7701566" cy="19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0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4422A-2BAA-4CD0-A464-3D336F0D4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46645"/>
            <a:ext cx="10905066" cy="216470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C1609-4DFD-4E4D-A619-12CB2A19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7368"/>
            <a:ext cx="10905066" cy="410326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D587F-3A95-42DD-A630-0E47CDE1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9162"/>
            <a:ext cx="11658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7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AD039-D5F2-4A1F-889D-2126BDB1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70" y="45076"/>
            <a:ext cx="8010659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D40BD-5156-4F71-9204-0891FFE4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1022" cy="479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A6C77-C3F0-4E8C-968A-2276A94F8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2" y="4895850"/>
            <a:ext cx="83153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7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4BC5F-650C-48A5-B605-A59D28C9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3"/>
            <a:ext cx="10905066" cy="381677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F4AEF-1D5F-4C3B-A7C6-F062C736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69955"/>
            <a:ext cx="10134600" cy="22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3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A4B6F-EB2F-4AAD-960A-72014348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3348"/>
            <a:ext cx="10905066" cy="38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45175-8EDF-41F1-9398-73ACDE5B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90349"/>
            <a:ext cx="11658600" cy="44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1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900CE-7CB8-48E8-9FE4-DCD5F3C2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31" y="0"/>
            <a:ext cx="795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6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87331-94B0-4E50-8711-658965A7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81491"/>
            <a:ext cx="10905066" cy="20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6733B-2A30-41C0-BAFC-2B9919009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9724"/>
            <a:ext cx="11658600" cy="373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7BDAFE-0F5E-4D0D-B36A-AD6B3847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7" y="4933950"/>
            <a:ext cx="48482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0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98753-4DDE-4043-B32C-C47E645D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64" y="0"/>
            <a:ext cx="702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015CD-640D-4E07-8AA5-B0A607CF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6845"/>
            <a:ext cx="11658600" cy="43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2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D9C85-B478-4917-B7DA-9087B9F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398"/>
            <a:ext cx="11658600" cy="48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6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3AE8D-23C4-4227-BD9C-14EC6C046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06" y="643467"/>
            <a:ext cx="70309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49E02-D34F-43CC-8BA4-DD4276DF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4285"/>
            <a:ext cx="10905066" cy="380942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94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6712A-7377-4604-AE89-892F7817A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60199"/>
            <a:ext cx="11658600" cy="24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1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2529A-3C3B-473B-A3D3-47D82FCD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0873021" cy="3352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73420-C468-40CA-A61A-763111FC5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755" y="3971925"/>
            <a:ext cx="10605806" cy="27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2CEC0-377A-4C63-987F-54330C09A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9977"/>
            <a:ext cx="10905066" cy="52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6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347C4-EB2C-4096-84AE-91B23C2A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52" y="643467"/>
            <a:ext cx="81958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22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1954C-3B04-48E4-AB28-9C626B83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6300" cy="46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13F34-07FB-408E-83C0-8144C9CE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15" y="866775"/>
            <a:ext cx="9855970" cy="51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4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CC2CB-D7B7-4A13-88F2-C21994D1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12" y="157766"/>
            <a:ext cx="8062175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36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8CCE5-B7EF-498A-986F-072117C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16616"/>
            <a:ext cx="11658600" cy="31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24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CED52-C2CA-4E0D-A391-1B8427AE1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86793" cy="3152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02F27-A006-4528-88C9-75C6A334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" y="3076576"/>
            <a:ext cx="10293437" cy="25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ADB4D-B8E3-47D9-A40E-BEB6BD3A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80217"/>
            <a:ext cx="11658600" cy="30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7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D9E1A-1FC7-402B-9318-13D5AF07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74" y="643467"/>
            <a:ext cx="83906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A682B-540E-4D44-906F-8903F77C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44" y="643467"/>
            <a:ext cx="769491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8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D2A97-0682-4CD1-8553-61EFB4C8C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96" y="643467"/>
            <a:ext cx="1041040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0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9EE0F-6CD6-485A-97F7-2DBF33E0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17" y="643467"/>
            <a:ext cx="64709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9F0FD-E6E7-46F3-AA27-23162CA8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7919"/>
            <a:ext cx="10905066" cy="312216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52A0F-D12D-496F-BAAE-60B6CE6C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44" y="1768322"/>
            <a:ext cx="7627324" cy="367462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FD5A1-8464-4334-AB0E-F20979E6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648" y="676275"/>
            <a:ext cx="45339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CC3A8-D035-428B-84C5-18B68BE3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92" y="550974"/>
            <a:ext cx="5203065" cy="1126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C1129-1AA8-44AF-859A-6117A3A8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648" y="676275"/>
            <a:ext cx="4533900" cy="550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45B52-C301-4A8B-9D03-DE9514A30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09" y="2678000"/>
            <a:ext cx="7753082" cy="29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5</cp:revision>
  <dcterms:created xsi:type="dcterms:W3CDTF">2021-02-14T10:19:29Z</dcterms:created>
  <dcterms:modified xsi:type="dcterms:W3CDTF">2021-02-14T10:41:35Z</dcterms:modified>
</cp:coreProperties>
</file>