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0DE95-8BBE-4F2C-ABB0-45E0B1E76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42DF5-9880-4CF4-9AB9-5A5763A0F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7C41E-F5F6-4BD7-B70A-4BDF9F3F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BEBE-6B62-4E46-8CF5-27F99AB34669}" type="datetimeFigureOut">
              <a:rPr lang="el-GR" smtClean="0"/>
              <a:t>18/10/2020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98FEF-13A4-4BF0-9389-0041381B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E4F5C-8BE3-456D-9D43-5D9DED79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8181-6D81-4AD9-8193-2444DBF803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168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D4E0-3D8B-4725-B2D6-296E7436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AF9B0-CF2F-4526-8576-C84EE577F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20B33-A559-4C7F-A919-B7948DEE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BEBE-6B62-4E46-8CF5-27F99AB34669}" type="datetimeFigureOut">
              <a:rPr lang="el-GR" smtClean="0"/>
              <a:t>18/10/2020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D985D-E885-4639-B55A-DB48A095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D297-5BC7-4A17-94DA-94B973F12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8181-6D81-4AD9-8193-2444DBF803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829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9037A1-7CAC-48D5-9EAF-0B1D3E47F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711A0-EA55-4A63-8236-B83C65F0A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630B7-FB4F-49FD-9087-519E75662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BEBE-6B62-4E46-8CF5-27F99AB34669}" type="datetimeFigureOut">
              <a:rPr lang="el-GR" smtClean="0"/>
              <a:t>18/10/2020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BEBA-CB3E-4246-B902-935A0CCEA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6EA3B-3E9A-47FC-AE39-41770EC4F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8181-6D81-4AD9-8193-2444DBF803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578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C5D0-0203-49DA-BFF7-C8C33BE31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DD590-4666-41C1-91C2-9AFB3A327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C523F-0AB0-4EAB-9A4C-A5F64421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BEBE-6B62-4E46-8CF5-27F99AB34669}" type="datetimeFigureOut">
              <a:rPr lang="el-GR" smtClean="0"/>
              <a:t>18/10/2020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284BE-3B46-4EAC-8C43-10F2D383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34595-A8C0-4593-B8BB-D7D81981A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8181-6D81-4AD9-8193-2444DBF803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85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B39F-11C0-4F50-8F9F-D73DBADFD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8BDE8-1A02-45F4-AD8D-AE6E39DF5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D0A12-5EB9-4C96-A3AA-247E92913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BEBE-6B62-4E46-8CF5-27F99AB34669}" type="datetimeFigureOut">
              <a:rPr lang="el-GR" smtClean="0"/>
              <a:t>18/10/2020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198F1-3E81-4149-96A2-A6BFB2446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A4289-5D2D-41AA-B6A1-7E0C915B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8181-6D81-4AD9-8193-2444DBF803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784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D367-149E-443E-B71E-668C64C9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0DBB0-46F4-41F8-8561-DB8B07076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59C91-67B2-4884-A3AD-607E15837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9BA5F-19E0-44E9-8A63-67892CDC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BEBE-6B62-4E46-8CF5-27F99AB34669}" type="datetimeFigureOut">
              <a:rPr lang="el-GR" smtClean="0"/>
              <a:t>18/10/2020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50943-B82B-4B0C-96F3-62BF6679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3CB91-E862-41CB-8749-CF81B2B77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8181-6D81-4AD9-8193-2444DBF803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107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343DB-3410-4908-8DC0-449752B4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066CE-3DFE-449F-A65D-2E10E18FC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D3EBB-90AA-48F2-908F-8CA713608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629299-7D0B-4AE9-AB9D-57BE7E915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3C587-10AE-49CF-9ACB-ED196F1A8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B46D84-8F77-462D-BF7D-BAA4277C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BEBE-6B62-4E46-8CF5-27F99AB34669}" type="datetimeFigureOut">
              <a:rPr lang="el-GR" smtClean="0"/>
              <a:t>18/10/2020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049214-FCE6-459C-A998-94F27B25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8011BE-0B3B-4DB2-AB10-65F3F9E7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8181-6D81-4AD9-8193-2444DBF803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248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A3533-6277-4A90-AFC9-89308F680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8E79C-0804-42B7-BC35-3008FC46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BEBE-6B62-4E46-8CF5-27F99AB34669}" type="datetimeFigureOut">
              <a:rPr lang="el-GR" smtClean="0"/>
              <a:t>18/10/2020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A588C-0A7A-453F-9D29-972AC3B9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B74DA-9429-4BBD-BCF1-C429F3FD6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8181-6D81-4AD9-8193-2444DBF803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513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3610F-0DAD-4331-BB93-E5912EE4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BEBE-6B62-4E46-8CF5-27F99AB34669}" type="datetimeFigureOut">
              <a:rPr lang="el-GR" smtClean="0"/>
              <a:t>18/10/2020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4F323F-3DE1-48AF-9208-6064AB41D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7D10E-1590-4CA5-BAC6-645E0B43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8181-6D81-4AD9-8193-2444DBF803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30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BE70B-FE2C-4518-B4A5-B95BD130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E79BC-ABE9-4C11-8612-C6680AD37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FF137-106B-4F27-AF2B-22AD242A2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DF448-F17F-468C-9D74-DE71BAC9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BEBE-6B62-4E46-8CF5-27F99AB34669}" type="datetimeFigureOut">
              <a:rPr lang="el-GR" smtClean="0"/>
              <a:t>18/10/2020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5482C-7468-460C-80FE-DF9456171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A4A50-FFF4-4E76-9AEB-C1EAD3A85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8181-6D81-4AD9-8193-2444DBF803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63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D5A0F-BC64-4F6D-BF66-A258AEB3E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65472-9D58-45D1-8D3D-0504B34B0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807C3-6815-468E-AC0C-3F2503030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6D951-D06C-441E-8964-6FF8264D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BEBE-6B62-4E46-8CF5-27F99AB34669}" type="datetimeFigureOut">
              <a:rPr lang="el-GR" smtClean="0"/>
              <a:t>18/10/2020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3A504-EEDC-40D8-AA76-4519F7C3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1426B-D2F9-49A9-9C30-B2109B5D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8181-6D81-4AD9-8193-2444DBF803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5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18E70F-7EB1-486D-9E75-4A2D1787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1756C-A681-4D42-95E9-AA09731E9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B3047-FED8-4C5D-9829-08DBCFC21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BEBE-6B62-4E46-8CF5-27F99AB34669}" type="datetimeFigureOut">
              <a:rPr lang="el-GR" smtClean="0"/>
              <a:t>18/10/2020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5146C-61AD-42CB-A7F7-A74D5C062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46F81-7726-4A12-B02F-E666A6662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D8181-6D81-4AD9-8193-2444DBF803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258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BC711-C8BA-40BC-8356-30E0C4DBF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61699"/>
            <a:ext cx="10905066" cy="513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28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85C4F0-4484-4EFA-9635-0CF0F647D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57" y="643467"/>
            <a:ext cx="1011548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6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BC34D-6871-4D15-9C69-AF104ABF9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955" y="643467"/>
            <a:ext cx="911008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1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EB73A-B89A-4EDC-874B-B3B8897F5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52" y="643467"/>
            <a:ext cx="1041409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9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A3F95-86C2-4AB4-A709-6F05453FE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03" y="743250"/>
            <a:ext cx="8280010" cy="1821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9ACFDA-64E7-4C7F-A47E-36E519735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96" y="2969299"/>
            <a:ext cx="10261110" cy="1177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69BD1-8D83-442C-AACD-F749D5A38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908" y="4744763"/>
            <a:ext cx="8982908" cy="11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1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D4E30-EE7F-454D-9194-C7C817648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225" y="643467"/>
            <a:ext cx="914155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85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F0433-DA31-4747-9C8B-53D70938C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086" y="643467"/>
            <a:ext cx="798582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B63921-E285-40EA-AE04-630A94D3E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992" y="643467"/>
            <a:ext cx="800601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44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190060-357A-4D44-9FD3-EE650FAE0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07" y="643467"/>
            <a:ext cx="930678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30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988B71-1E60-4E28-81F4-489FC2D4A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657406"/>
            <a:ext cx="7428738" cy="1505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4CC6D1-42C1-49B5-92BF-6D847DA41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49" y="2333624"/>
            <a:ext cx="8087957" cy="386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33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B1039-D1D6-4AED-ACE7-65F0BE1D7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597" y="643467"/>
            <a:ext cx="747480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9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4013D-CE58-4F5E-9A58-C8B371DDB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7" y="613286"/>
            <a:ext cx="10905066" cy="1402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06D3B6-571A-4B98-8063-9C8C0F0F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11" y="2148840"/>
            <a:ext cx="10307802" cy="1794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8BF38C-703F-455C-AF5E-7DE44E05C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76" y="4001545"/>
            <a:ext cx="9849862" cy="179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6226E4-4BBA-4B07-B71F-25D834B1B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786257"/>
            <a:ext cx="10905066" cy="1799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CA3B36-1A12-4D9A-9DC0-CFAA44CB1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05" y="2730723"/>
            <a:ext cx="9248513" cy="164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3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163979-3102-4929-BB92-24299CEAC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82" y="643467"/>
            <a:ext cx="78928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6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5818A-5A72-47C8-8D69-7E7C5782D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90769"/>
            <a:ext cx="10905066" cy="44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5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57CB03-794E-4236-B814-75772ABAA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44885"/>
            <a:ext cx="10905066" cy="336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0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B2B5D-9EEB-4F47-B18B-7A332A67A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66183"/>
            <a:ext cx="10905066" cy="35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5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C9A4E-3490-4FA9-BF32-30021D235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994" y="643467"/>
            <a:ext cx="771201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93C0AF-D13C-41C8-A97A-9C5561B68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42" y="634534"/>
            <a:ext cx="10905066" cy="1035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8E7435-D714-47BD-B210-732E58C60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74" y="1824989"/>
            <a:ext cx="10369016" cy="14325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6899AE-B997-47F2-848B-3F6815C69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92" y="3501678"/>
            <a:ext cx="10077230" cy="24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3</cp:revision>
  <dcterms:created xsi:type="dcterms:W3CDTF">2020-10-18T19:34:37Z</dcterms:created>
  <dcterms:modified xsi:type="dcterms:W3CDTF">2020-10-18T19:46:43Z</dcterms:modified>
</cp:coreProperties>
</file>