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5BB06-FD49-4747-B9C2-6BAD29B02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1DE30E-7F01-4D1E-9A5A-2EE9CE3524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5F7D3-1C33-42AE-ACFE-649F1FEA4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0711-CE73-450E-BB75-C4EACFBA3B3B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70CE9-C226-4406-8CB9-C6FD17C1C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A250F-20B6-42FF-90C1-781386242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826-11D3-4ABC-9D81-EA310B32A7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935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6C98E-E24C-4D61-A8C5-0B6EDF7D1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C38BD-4183-40F1-980F-8E1A5EAA9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3E7F9-593C-434A-AA00-CAD83CC2A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0711-CE73-450E-BB75-C4EACFBA3B3B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3E388-00C0-427E-AC2A-501C1F311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89440-BF20-46A5-8D42-314B1C9DD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826-11D3-4ABC-9D81-EA310B32A7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6994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0808F5-E52C-48C2-865B-0F4D1F99CE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234943-8932-4031-B0A8-93D185346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1587E-C849-4CC4-849B-6A15F283E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0711-CE73-450E-BB75-C4EACFBA3B3B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C53FD-7B0A-455E-B0C5-540C1641A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EAAAF8-F650-489A-B8F0-CFAB80D67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826-11D3-4ABC-9D81-EA310B32A7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109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36FBE-CE33-4A5D-A283-D67EBDE5D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6F7FE-32C4-404A-BA8D-A2B8F9E38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09013-E104-459E-82C1-3D4D50DAB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0711-CE73-450E-BB75-C4EACFBA3B3B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476E9-9A4A-4792-A755-DA03995AB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FFC45-B923-4623-B666-B62136F3A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826-11D3-4ABC-9D81-EA310B32A7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509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B7D00-CA40-4A95-9649-4138FB0C5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A655BC-7DA8-48A5-8E77-D5FB721CB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BF865-D649-4E06-8691-3B0064E76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0711-CE73-450E-BB75-C4EACFBA3B3B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0AD5B-B113-4334-9E5C-37FA093F5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B1E63-E543-480A-8C71-224F7DC88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826-11D3-4ABC-9D81-EA310B32A7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072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EE211-762B-4379-9699-AD7C69B5A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DBC5D-81D2-43C1-AF97-AA12BA7BB6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809A59-2B41-4793-BA74-2CEBAE86F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00637D-D190-4025-9D8D-89008D7E5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0711-CE73-450E-BB75-C4EACFBA3B3B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2F82E-1431-4318-80E6-E3FA40EB5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4BCC2-1AAB-45F4-B23E-83F7F87F0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826-11D3-4ABC-9D81-EA310B32A7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288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7EBF3-FCD9-4F4B-BEF5-85A34E728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FBD72-4E7C-4881-903A-99AA3C365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9A96E4-C5CD-4577-980B-AEABD55CA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8FB01C-75B3-4F86-A771-018D6D768B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B0043E-F313-417E-A953-B8D721E5F9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895349-21DA-4939-B118-83A5678D9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0711-CE73-450E-BB75-C4EACFBA3B3B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8F0D65-F3D2-4A07-ADAD-48A591A11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92C09A-CA39-4E73-9367-47F5CD7E4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826-11D3-4ABC-9D81-EA310B32A7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932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182F1-6929-43D3-AA1D-A656118CE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E6E10B-1E45-4A1D-8170-A79B8AD4D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0711-CE73-450E-BB75-C4EACFBA3B3B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9E7AEE-49B3-46D0-862F-A355C8B17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B292A1-9C94-49D1-8EEA-2E8017A58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826-11D3-4ABC-9D81-EA310B32A7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380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8F487E-8DAD-4F05-97C9-F0CFA89F2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0711-CE73-450E-BB75-C4EACFBA3B3B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F83031-9F8E-4358-8A1F-D00C9CE5D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5DCB3F-FC17-4B48-87DA-707C0EE9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826-11D3-4ABC-9D81-EA310B32A7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8194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77FF9-8524-4301-99C4-455F6BD70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6B463-EE81-4621-B732-D8729D949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71DBD2-724B-47A8-8039-F16602BA19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26633B-3D9B-4E2F-BE5C-FB88BA020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0711-CE73-450E-BB75-C4EACFBA3B3B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74A2F4-A6EF-481A-98FE-E6046830F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C72C53-24F2-4981-975D-5A8F4325F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826-11D3-4ABC-9D81-EA310B32A7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744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62B56-54AA-4E03-B678-3AF65D7DC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57249F-42A0-47D2-9EF0-DF13FBAFE5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E8B6E3-6268-4182-83EB-A81A7D08B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18FDA8-29F6-4CCB-B1C0-F1580F2DB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0711-CE73-450E-BB75-C4EACFBA3B3B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1E5BA1-A0FA-4D4E-BB62-3389DA6D7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5E086-5C4C-4631-9A11-38F392C8B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826-11D3-4ABC-9D81-EA310B32A7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542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97445B-778B-4DDF-AC6A-151D068C7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26A10A-9465-4FE4-BF10-6B08D256B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B094F-3497-46D3-BC36-5AB2B02BC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80711-CE73-450E-BB75-C4EACFBA3B3B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BDC26-75FD-4DD8-A08C-926FDBE6A4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A4696-F5C3-40D8-B534-828E46D74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14826-11D3-4ABC-9D81-EA310B32A7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557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C43A3E-21CB-41A9-936F-3BCD307A1A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61607"/>
            <a:ext cx="10905066" cy="533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247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B2218F-B24A-401D-83C3-DCE0325D25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00680"/>
            <a:ext cx="10905066" cy="505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270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E48C11-9447-4F39-8975-B83023341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007" y="643467"/>
            <a:ext cx="8657985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150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5B17D1-BA99-4B69-946F-0600BD1267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878245"/>
            <a:ext cx="10905066" cy="510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1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3E74FC6-CA8F-497A-8C48-6D7D36ED7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29664"/>
            <a:ext cx="10905066" cy="359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136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1E5D38-E72F-467B-AEFD-D3B950B661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022932"/>
            <a:ext cx="10905066" cy="481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196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0FDED6-2714-4C26-ABA4-CE00AB7E07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4756"/>
          <a:stretch/>
        </p:blipFill>
        <p:spPr>
          <a:xfrm>
            <a:off x="321733" y="321733"/>
            <a:ext cx="11548534" cy="621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74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5F10DA-9502-4BBE-A4B2-E0DFF9753E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87679"/>
            <a:ext cx="10905066" cy="308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507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54A896-161B-4C1F-89D6-6BA76D89D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890279"/>
            <a:ext cx="10905066" cy="5077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230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7918F4-FB0E-4342-BC10-3D1C128C7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961" y="643467"/>
            <a:ext cx="806207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859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830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97AF3E0-B53A-4A1B-AD1E-43EC1675F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6159" y="643467"/>
            <a:ext cx="7579681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351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2</cp:revision>
  <dcterms:created xsi:type="dcterms:W3CDTF">2021-01-11T20:54:14Z</dcterms:created>
  <dcterms:modified xsi:type="dcterms:W3CDTF">2021-01-11T21:03:49Z</dcterms:modified>
</cp:coreProperties>
</file>