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95AA4-AE73-4DF1-BD44-050DAF418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FA161-AAD7-4EE7-8946-01276E6E8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E31DD-D313-416A-A31D-74D609560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692E-FD57-4277-91C9-5AD170546746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2A419-50DF-4BDD-896F-549B6E618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5BEEA-02A6-4D28-8435-B7B94097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783-91C1-4532-AFBF-C3EA73EF11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399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D584-71C8-42BD-A564-41E77EA3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9C2BD-4802-4215-82C0-6E0F4D18F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F3F11-A3FB-433F-A8BA-EE8E605C6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692E-FD57-4277-91C9-5AD170546746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BCDF4-6B7D-4526-A1E8-58879638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38F49-5F2C-4054-8258-D1196DED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783-91C1-4532-AFBF-C3EA73EF11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214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BD6DF0-30D0-4167-9939-152EED725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57B8D-E480-46A9-B6EE-4E9CE5825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6342C-19DB-4191-AF4D-A3C8492B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692E-FD57-4277-91C9-5AD170546746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74206-994B-44DC-9011-02100979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A34BE-00BD-4B0D-89A0-B9B1FD1E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783-91C1-4532-AFBF-C3EA73EF11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729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6619-C9A2-419F-8C54-055747AA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8FEFF-4D74-44FD-9DE2-2A77E7F99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FCDCF-B770-438A-936E-E58F36970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692E-FD57-4277-91C9-5AD170546746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3D19F-F14F-476D-9544-85D566ED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34778-4CD6-4790-9FC8-FBB9E553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783-91C1-4532-AFBF-C3EA73EF11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210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8D8F-436D-499E-B025-A49DFD8C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7BAFB-ED0D-4CEB-8867-9F2524B78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68149-0E39-4AEA-B8C2-8ECA721A9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692E-FD57-4277-91C9-5AD170546746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B1B1E-19B0-4E6C-B6AC-5F4D2290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2AE91-DF52-4A07-B386-DDE556C6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783-91C1-4532-AFBF-C3EA73EF11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704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FE2B-4707-476D-9AB4-5525BFFDF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20E37-080B-42DB-9D58-552CC4E42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76938-5C51-4161-BCB0-94F58237E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B63D4-6539-4B9F-968D-372FA4A4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692E-FD57-4277-91C9-5AD170546746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E2AF4-2E07-46D7-8FF1-A642101F7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3C404-CC37-4A54-904F-FC7053D1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783-91C1-4532-AFBF-C3EA73EF11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831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DFC67-C78C-46BC-9EE9-9CE7E9FC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288AD-75B6-48BE-830F-763BE4E01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25E4F-A337-4C91-BB2C-91B7A00D3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33561-2488-4DB1-9171-06EC1675B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F9ED82-6A0A-493D-B05E-3DD73AF8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0C5F7B-58B5-4FC0-BE0F-7FE5520E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692E-FD57-4277-91C9-5AD170546746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9E7C76-14CA-4178-9354-AB25C4F6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8D3C0-6BAC-492B-BFB6-8EF62BF3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783-91C1-4532-AFBF-C3EA73EF11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88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4D88-4D8F-47D2-93F3-8BA16AAA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0EF5E-0F2C-4545-8F8F-FD74995A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692E-FD57-4277-91C9-5AD170546746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7A6A3-896F-4578-9EDA-8DE42D48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59EF1-9F76-448D-A65D-66449DCF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783-91C1-4532-AFBF-C3EA73EF11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658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36707-336D-48CF-BCC6-36246463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692E-FD57-4277-91C9-5AD170546746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17E89-1725-4217-9E2C-9C19CBF0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61302-01D4-403F-802B-A3532148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783-91C1-4532-AFBF-C3EA73EF11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908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1968-ACD2-45D4-BB5C-0C3C75A5F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A8DF9-4249-42EA-8FA9-3798B41C6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67A9A-509A-49BE-A68A-8A68BAE0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630D4-FB48-4AF1-9DA1-983442D6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692E-FD57-4277-91C9-5AD170546746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1F8DB-1AAD-4D18-862B-1E700865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74F6A-3664-4ED1-99B2-005384F8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783-91C1-4532-AFBF-C3EA73EF11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520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1B7D-D830-4748-8FF8-291E4F60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A79A2-8103-4CE6-A79E-F09204D04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897E4-5383-4F1D-AC8A-C393E968E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9F855-E89A-4F4B-A55F-B1D924CE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692E-FD57-4277-91C9-5AD170546746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C9B31-6218-46F4-8928-AD5045730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FFA32-1ED3-495B-AD64-20B52B8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783-91C1-4532-AFBF-C3EA73EF11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880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27FC67-0166-4759-B260-0E668E41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DFD34-8745-4F79-AE5E-28613118D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4CD98-897C-4959-9BD6-5DA2386F8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3692E-FD57-4277-91C9-5AD170546746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84BA1-C217-4DEF-81BE-77CAB00AD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5CE89-E1C7-4856-8B49-407BCDADF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A783-91C1-4532-AFBF-C3EA73EF11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96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85FEFC-B3D2-4D42-A278-B36C1C052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41463"/>
            <a:ext cx="10905066" cy="397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3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B6313-4A69-47A2-AE90-1F6FBC504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39932"/>
            <a:ext cx="10905066" cy="51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5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88CE94-F583-4EB2-8E54-9202EFFCF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404" y="643466"/>
            <a:ext cx="952319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17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956988-A088-4B48-9964-76F38F7F6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234" y="643466"/>
            <a:ext cx="793553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52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78F292-C9E0-43CC-88D6-96DB85FBE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12885"/>
            <a:ext cx="10905066" cy="52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96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3755E-21B4-4439-86D7-54B5C1EAE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79" y="643466"/>
            <a:ext cx="1050544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6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0454DA-0778-4017-A396-D15F0E55D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43516"/>
            <a:ext cx="10905066" cy="477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38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B2BFD0-1AA4-4552-8833-257F0DCA8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722" y="643466"/>
            <a:ext cx="910255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13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EE1BA-C951-456D-A312-C1C37A0BE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85622"/>
            <a:ext cx="10905066" cy="428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85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85F66E-C767-4F0B-B480-DC248C7B0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91" y="643466"/>
            <a:ext cx="865821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04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BA4259-CC81-45F8-BF4D-D58E92DE9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15995"/>
            <a:ext cx="10905066" cy="34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9D328D-96F4-4DE1-9856-5C8359542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09372"/>
            <a:ext cx="10905066" cy="523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97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B6CF13-064C-4056-97D0-06E516B67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36" y="643466"/>
            <a:ext cx="1058412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81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F95624-84B8-4C7D-BADF-98973D0BC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20479"/>
            <a:ext cx="10905066" cy="52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45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239D0-5F1D-4CC1-9014-75EB4F38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819" y="643466"/>
            <a:ext cx="922636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03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F0FD8D-35A5-4131-9678-F329367A7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9065"/>
            <a:ext cx="10905066" cy="52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48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92FC7F-E712-4DAD-92E0-35C111818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35" y="130346"/>
            <a:ext cx="8003416" cy="6624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2325AD-7658-42CB-913B-A023D7BF5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871" y="5381625"/>
            <a:ext cx="3459669" cy="122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52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F4AE28-DAC6-489C-92BE-838AFF1FE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003" y="350949"/>
            <a:ext cx="8293994" cy="61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78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19970-ED67-4655-B896-AFE3B4971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169" y="643466"/>
            <a:ext cx="880366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77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3868F7-2524-424A-8DBE-CF573C626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407" y="643466"/>
            <a:ext cx="858118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1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D9FE7-C409-4E04-AB59-28C07B20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14843"/>
            <a:ext cx="10905066" cy="462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4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009A27-513F-488E-A794-CEB4AB512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49" y="643466"/>
            <a:ext cx="945970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4E1B41-8A87-42E3-B3C9-AC07CEDEA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00" y="643466"/>
            <a:ext cx="763159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36EB9-F07A-4296-AFE3-F478DED7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7202"/>
            <a:ext cx="10905066" cy="54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4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6CED4-46DC-4570-8040-943614754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4497"/>
            <a:ext cx="10905066" cy="54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2F02C6B-E651-4C3C-BC55-559471FFEF5D}"/>
              </a:ext>
            </a:extLst>
          </p:cNvPr>
          <p:cNvGrpSpPr/>
          <p:nvPr/>
        </p:nvGrpSpPr>
        <p:grpSpPr>
          <a:xfrm>
            <a:off x="2836732" y="0"/>
            <a:ext cx="7278818" cy="6858000"/>
            <a:chOff x="2836732" y="0"/>
            <a:chExt cx="72788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79A22D-BB98-43C0-8D71-8C97A3BA7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6732" y="0"/>
              <a:ext cx="7278818" cy="54145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6FEFF93-4166-45FC-A037-FCBED1A72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6732" y="5377326"/>
              <a:ext cx="7164555" cy="1480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120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FD6E5-75B4-4623-886C-7153A20F5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350" y="643466"/>
            <a:ext cx="937330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09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</cp:revision>
  <dcterms:created xsi:type="dcterms:W3CDTF">2021-01-17T13:35:01Z</dcterms:created>
  <dcterms:modified xsi:type="dcterms:W3CDTF">2021-01-17T13:35:51Z</dcterms:modified>
</cp:coreProperties>
</file>