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DC3D9-722A-4475-BC56-791138F9D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15399-FA34-4FCA-A4FE-8B8F7F2CF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82C28-5499-40D5-AE75-BC7CC95A6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80F-CBF4-4E67-BE2A-08E56010CBF4}" type="datetimeFigureOut">
              <a:rPr lang="el-GR" smtClean="0"/>
              <a:t>6/2/2021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93EDA-FE4B-40F1-AEAD-D5F281E93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43029-B687-4774-94ED-63BDB530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45C5-A5AF-41E9-BC3F-2A76A170E2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6484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53C7-E293-4B2E-AFFA-54813E2B0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146C4-AD3C-4019-ADFF-304D7DF7F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FE0B2-6F3B-4860-BBF3-49171D32D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80F-CBF4-4E67-BE2A-08E56010CBF4}" type="datetimeFigureOut">
              <a:rPr lang="el-GR" smtClean="0"/>
              <a:t>6/2/2021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87395-C4BE-4AC8-A54B-F42CB6A1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9F52D-6785-49B6-A1E8-78A14D2D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45C5-A5AF-41E9-BC3F-2A76A170E2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53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ABF12D-CA8E-4A54-9F73-A8890C4FD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BDB00-B3FE-41ED-A671-B495512CF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7A7EE-B0B7-4A23-8504-18B1BEA4C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80F-CBF4-4E67-BE2A-08E56010CBF4}" type="datetimeFigureOut">
              <a:rPr lang="el-GR" smtClean="0"/>
              <a:t>6/2/2021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52A75-D619-4106-9800-AE32B86AA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F7A3D-30DB-4A11-A8C7-40BB50BB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45C5-A5AF-41E9-BC3F-2A76A170E2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106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37493-2F97-4C68-9633-D17FBAF37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E4786-C684-485E-B90B-6B6FA00B1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D1E7E-1DD6-4782-A0F9-379437F3A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80F-CBF4-4E67-BE2A-08E56010CBF4}" type="datetimeFigureOut">
              <a:rPr lang="el-GR" smtClean="0"/>
              <a:t>6/2/2021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1D916-616E-4FE5-B10E-91B459B8A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75809-C785-4CA1-83D3-3F973C400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45C5-A5AF-41E9-BC3F-2A76A170E2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787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B5E44-D8C7-48DE-AE79-22A9FE9F4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661C4-3D5C-4994-AAEE-6B4B3D11A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D8D06-9D59-4882-9460-A43AB50B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80F-CBF4-4E67-BE2A-08E56010CBF4}" type="datetimeFigureOut">
              <a:rPr lang="el-GR" smtClean="0"/>
              <a:t>6/2/2021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57729-5E88-4214-BCB8-49DB9F5E5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A34D6-7332-4C09-B722-B354E099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45C5-A5AF-41E9-BC3F-2A76A170E2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783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72E8F-D92F-4735-A32E-CB56D2027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D41E7-07C0-42AC-87C3-2AA93226A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FF2AC2-DCEE-41E0-B910-492A62504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CA736-C2A4-4644-8DB9-FA7B5A196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80F-CBF4-4E67-BE2A-08E56010CBF4}" type="datetimeFigureOut">
              <a:rPr lang="el-GR" smtClean="0"/>
              <a:t>6/2/2021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F24FD-1040-4847-8529-F3347A93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3129D-7F4E-4004-A822-79D15E2E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45C5-A5AF-41E9-BC3F-2A76A170E2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644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E43BD-AC51-4BA8-8EDC-437E6BAF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9760E-D2A6-4583-A59B-2E4AC5278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8A9D5-08E6-4A9B-AD78-90BD23AE5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6F5FD2-4EFC-4D5C-88A5-8AB441E299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B6BBD9-84CA-4066-89FE-5037579E33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F54103-4058-4CCD-9C21-E69CDE7E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80F-CBF4-4E67-BE2A-08E56010CBF4}" type="datetimeFigureOut">
              <a:rPr lang="el-GR" smtClean="0"/>
              <a:t>6/2/2021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2A9622-4C7F-4E81-8254-C03FB8F1E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A85095-33AD-434A-9D60-BF5BF7A6D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45C5-A5AF-41E9-BC3F-2A76A170E2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327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70E39-B0C9-4F01-B3D4-E25A4C95B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209B46-3C68-4FDA-8984-3E851002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80F-CBF4-4E67-BE2A-08E56010CBF4}" type="datetimeFigureOut">
              <a:rPr lang="el-GR" smtClean="0"/>
              <a:t>6/2/2021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5D475-B6B0-41C2-9B30-0B046A010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CDE59-C7D4-4FAB-97A5-69AA2472E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45C5-A5AF-41E9-BC3F-2A76A170E2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093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B013B4-7573-4317-9E49-5A824F987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80F-CBF4-4E67-BE2A-08E56010CBF4}" type="datetimeFigureOut">
              <a:rPr lang="el-GR" smtClean="0"/>
              <a:t>6/2/2021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5475BF-409A-499A-BB3F-7EDEBA10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B92F6-7136-4E69-A8B7-03D8CF6AD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45C5-A5AF-41E9-BC3F-2A76A170E2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312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1C6D6-B838-4A04-9154-606D139B7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CA763-1661-42AB-864F-F2B88ED5B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540886-DCF1-4487-9369-149AC9B0A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7BBAC-05B8-4A39-83B4-FB14A13A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80F-CBF4-4E67-BE2A-08E56010CBF4}" type="datetimeFigureOut">
              <a:rPr lang="el-GR" smtClean="0"/>
              <a:t>6/2/2021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65612-9C69-4D87-A266-E3E25B7D3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D1CBE-6920-4A9F-A834-77F57EC8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45C5-A5AF-41E9-BC3F-2A76A170E2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637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263B0-15B3-4D42-9252-D20D7B76E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024E4D-A724-4BE3-9897-8A8CABEE80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17BE0-ED22-4D5C-8B1D-3C296E9A3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193B5-C281-4BB4-A771-DF97E4CCA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80F-CBF4-4E67-BE2A-08E56010CBF4}" type="datetimeFigureOut">
              <a:rPr lang="el-GR" smtClean="0"/>
              <a:t>6/2/2021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7FB9D-6A38-4427-8262-5A877BD3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5ECEE-46E2-47FE-8FF6-7F94314E4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45C5-A5AF-41E9-BC3F-2A76A170E2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469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1174A3-3567-401D-BC24-19F8E5BE0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54282-16C3-472F-9F80-331AFDB47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D4458-E4AE-40B6-A628-CE0BD8C9B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3580F-CBF4-4E67-BE2A-08E56010CBF4}" type="datetimeFigureOut">
              <a:rPr lang="el-GR" smtClean="0"/>
              <a:t>6/2/2021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8F64C-A696-424E-9E77-43D7444EB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3FEF0-2E45-4E91-A288-E9BBB9A93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545C5-A5AF-41E9-BC3F-2A76A170E2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573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0196F-B0EA-40B4-9330-4A7C90860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9660"/>
            <a:ext cx="11658600" cy="475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73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9F1519-94E0-43E1-889D-B7CD135F2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657" y="228599"/>
            <a:ext cx="746865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3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B04777-0167-4B61-9E51-C2EE97E7C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225" y="228600"/>
            <a:ext cx="949934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05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484E9C-C92A-4D1E-810F-8431591A3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22" y="228600"/>
            <a:ext cx="1106815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88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1494AB-7930-453D-8688-7DA1F714F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35" y="228599"/>
            <a:ext cx="7663477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84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5F7E7E-F7C2-4598-A657-19AAD6CAD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33651"/>
            <a:ext cx="11658600" cy="414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73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EFC7B0-B7C8-421C-805A-9CC3464D9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38150"/>
            <a:ext cx="116586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28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27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3FA738-C6E0-453C-9561-DFB469F0C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511" y="643467"/>
            <a:ext cx="659297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19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0B8E03-13C3-4760-ABBF-9058702F6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55566"/>
            <a:ext cx="11658600" cy="389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76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B65680-98C3-4DB5-A9A0-971E7D7F6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313" y="228600"/>
            <a:ext cx="966517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2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862FE6-3255-45BD-B837-53EC767AC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56" y="228600"/>
            <a:ext cx="10744887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88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F3C70E-DB75-4806-A9AA-AB8292ADC573}"/>
              </a:ext>
            </a:extLst>
          </p:cNvPr>
          <p:cNvGrpSpPr/>
          <p:nvPr/>
        </p:nvGrpSpPr>
        <p:grpSpPr>
          <a:xfrm>
            <a:off x="1381125" y="123825"/>
            <a:ext cx="9172574" cy="5057775"/>
            <a:chOff x="1381125" y="123825"/>
            <a:chExt cx="9172574" cy="50577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B526C9-F0F6-4304-954E-E8ED73D72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2100" y="228600"/>
              <a:ext cx="8991599" cy="4953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0A36BE4-A107-4BC2-BD44-90D23E29ACD2}"/>
                </a:ext>
              </a:extLst>
            </p:cNvPr>
            <p:cNvSpPr txBox="1"/>
            <p:nvPr/>
          </p:nvSpPr>
          <p:spPr>
            <a:xfrm>
              <a:off x="1381125" y="123825"/>
              <a:ext cx="1752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357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3A989F-F472-482A-A0C2-40441CBDE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59" y="228600"/>
            <a:ext cx="1066528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6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F35D6-24E8-49B3-9846-30A09C0D5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73" y="228600"/>
            <a:ext cx="1094585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86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B0C71-25E7-449C-8F7E-27ADBC73F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19029"/>
            <a:ext cx="11658600" cy="417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06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5C6DB-132C-4550-88B3-291526F03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74611"/>
            <a:ext cx="11658600" cy="486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7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6A04AB-C18F-40F8-9908-18E2EDB61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68870"/>
            <a:ext cx="11658600" cy="367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65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860B7B-25F8-43F9-8194-5890C4DBA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607" y="228600"/>
            <a:ext cx="949058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71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6</cp:revision>
  <dcterms:created xsi:type="dcterms:W3CDTF">2021-02-06T21:50:38Z</dcterms:created>
  <dcterms:modified xsi:type="dcterms:W3CDTF">2021-02-06T21:58:07Z</dcterms:modified>
</cp:coreProperties>
</file>