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71" r:id="rId7"/>
    <p:sldId id="259" r:id="rId8"/>
    <p:sldId id="272" r:id="rId9"/>
    <p:sldId id="260" r:id="rId10"/>
    <p:sldId id="273" r:id="rId11"/>
    <p:sldId id="261" r:id="rId12"/>
    <p:sldId id="274" r:id="rId13"/>
    <p:sldId id="275" r:id="rId14"/>
    <p:sldId id="262" r:id="rId15"/>
    <p:sldId id="276" r:id="rId16"/>
    <p:sldId id="277" r:id="rId17"/>
    <p:sldId id="263" r:id="rId18"/>
    <p:sldId id="26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DC53-FB51-42B0-8005-B324A2057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1A2C4-E502-4B1E-BFFF-A64292F7A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FC13-A88C-4002-A819-B0B52364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486B-0507-4AA7-8B97-9308C829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BCAD-7149-4EB9-922F-74B2E3C5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5D36-D6A0-4408-8F3F-5F4BDE0D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F5B0A-E230-4089-9863-3604559EE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3C287-CE3D-48E3-80EA-F36FF20B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F813-8F74-4CC7-AE68-27D0CE1E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B8309-59EB-4139-8948-B8D53FAC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42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C5CB9-664C-44B5-B876-60D12DBAE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F46BF-0FDD-414E-88B6-0E587F266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4EC0C-6C05-4316-B36D-01F2303D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7109-B3FE-42CD-97FC-A78D5CBB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DA5C-BA39-4E7E-B13B-D7F7F88E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6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72F2-495E-4F90-8CD8-C9D9AD89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A729-F3E1-401D-B5EB-CB1850F0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8C6A-A4E6-48D2-BCE0-3AACE0FF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B581E-18A9-4530-9D57-522150B6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00CB1-46BE-42DB-95FB-26B39076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49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9444-259E-4B0B-AFA1-E5DA097D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1624-CB5E-4386-AB19-555F798D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294CC-243E-403F-8D8C-2A73EF56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7A89-9F97-42C7-9158-97FBC5CA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E8E38-A412-418D-BB8C-955B2903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11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ACD0-B1A6-4981-AD8B-39AF083F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D7124-0BD8-493B-BFB0-4EF26BF7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35FB3-4BD1-4876-9E3A-5594AACB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18D11-661E-4035-91E7-F29DDE76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87CD2-DE35-4537-9D0A-B9336757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7FD2E-CCE5-4041-A2A5-5AD0BF62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5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B45B-9DB9-4933-BD0F-623F3EB2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53C9A-0005-467F-9294-7C2C4C2E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47E43-7800-4780-BC4D-2083A38C3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014EE-82F0-40CB-A144-D14999078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9B9B1-D9CC-4661-9B94-86124635D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25B11-E45A-4A88-9655-23413E1E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07B4D-2503-4197-8608-9979F3F4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A479D-871E-45C2-AC81-4A6255E6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5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BFF7-B24B-4220-97CC-7BD033D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8A2BE-0BCC-41EB-827A-642362F9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6B41B-39B9-424A-8282-C112C276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E749-29E0-407C-95D2-8AFA4DC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02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DA2B9-8970-48C8-8A42-D19E6BB4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28755-3223-4CAC-A387-DBD0FD5D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18EE1-6EA0-4A6E-B654-BFF6ABA8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2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CC07-6138-4AEC-B4DC-2CAC5BC3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85C9-9B48-43F6-860A-322FB143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3991C-85F9-4A0A-8CD6-671BEFBD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CD4DA-F8E9-4AA0-9943-A94D5BA8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559AE-3E7C-4F29-8F55-D8258242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AB6BE-5838-4724-BB28-9F100C50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11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9990-8AFC-47E4-88C9-0B5D2C02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4065E-C794-4A57-A0C2-01AE01AD1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2725-7F37-4AE7-8B74-E13E3E6E1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B864E-E274-4DF7-884A-C1C1D0A5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A8D75-EB56-4096-8D32-E38FB994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D3EB9-8826-4DCB-8628-4572B34B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38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2FA96-4304-4CBF-B956-D223D4F6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2DD3C-461E-4192-995B-F28F8737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6BAB-F1F4-450A-A7BB-4D101EB7F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FEF7-4236-42B0-B4D7-182D75AF7577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3323-7E70-4079-AE6A-2BB63B32E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CD2F-209E-4066-B22D-48FA8CCCF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14E0-EA6F-4530-BA27-0141CAB58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73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9">
            <a:extLst>
              <a:ext uri="{FF2B5EF4-FFF2-40B4-BE49-F238E27FC236}">
                <a16:creationId xmlns:a16="http://schemas.microsoft.com/office/drawing/2014/main" id="{04C39A03-A188-4297-B297-737A89BDD8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50705"/>
            <a:ext cx="10905066" cy="5156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94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B5CD8-474C-482A-A73A-DF6FC06F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05651"/>
            <a:ext cx="10905066" cy="48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5">
            <a:extLst>
              <a:ext uri="{FF2B5EF4-FFF2-40B4-BE49-F238E27FC236}">
                <a16:creationId xmlns:a16="http://schemas.microsoft.com/office/drawing/2014/main" id="{35A4F37C-C069-4978-A0CC-494B3E6CAC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21" y="643466"/>
            <a:ext cx="8409157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53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A1752-FC73-4688-958B-F452403A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40" y="643466"/>
            <a:ext cx="73459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72E8A-2141-49B3-881F-16F611EA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08" y="643466"/>
            <a:ext cx="1049898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6">
            <a:extLst>
              <a:ext uri="{FF2B5EF4-FFF2-40B4-BE49-F238E27FC236}">
                <a16:creationId xmlns:a16="http://schemas.microsoft.com/office/drawing/2014/main" id="{C1D98F7E-DAE4-4D12-9E25-4529910324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667" y="643466"/>
            <a:ext cx="9482666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0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397FE-39C4-443F-B055-18DD02C3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71" y="643466"/>
            <a:ext cx="81760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BC6DE-C7AE-4959-9365-2D776D06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7" y="643466"/>
            <a:ext cx="66928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1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8">
            <a:extLst>
              <a:ext uri="{FF2B5EF4-FFF2-40B4-BE49-F238E27FC236}">
                <a16:creationId xmlns:a16="http://schemas.microsoft.com/office/drawing/2014/main" id="{C9395C2D-59FF-4A2A-BB57-CDFA6F8490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26235"/>
            <a:ext cx="10905066" cy="5405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59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16B5E-93D6-45F9-8EC2-233B5448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2613"/>
            <a:ext cx="10905066" cy="54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D6C82-81FD-4DF3-A1A0-12C6AECB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7486"/>
            <a:ext cx="10905066" cy="37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3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0">
            <a:extLst>
              <a:ext uri="{FF2B5EF4-FFF2-40B4-BE49-F238E27FC236}">
                <a16:creationId xmlns:a16="http://schemas.microsoft.com/office/drawing/2014/main" id="{CD16F116-A944-43DD-AA04-C4B19C5D6B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3" y="643466"/>
            <a:ext cx="8890614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44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06BAB-7F20-447B-8FBC-C88246EF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0805"/>
            <a:ext cx="10905066" cy="30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7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1">
            <a:extLst>
              <a:ext uri="{FF2B5EF4-FFF2-40B4-BE49-F238E27FC236}">
                <a16:creationId xmlns:a16="http://schemas.microsoft.com/office/drawing/2014/main" id="{1D8DF0FB-2DF2-44EB-971D-583C6F870B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15804"/>
            <a:ext cx="10905066" cy="462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524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D033B-79E3-4D8E-A545-B76DB375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32" y="0"/>
            <a:ext cx="708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2">
            <a:extLst>
              <a:ext uri="{FF2B5EF4-FFF2-40B4-BE49-F238E27FC236}">
                <a16:creationId xmlns:a16="http://schemas.microsoft.com/office/drawing/2014/main" id="{516E8CEC-8731-4AD7-AC3E-C0B15FEB2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866" y="643466"/>
            <a:ext cx="10092267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38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1A2B2-386B-489B-8240-6D6F8DA5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63921"/>
            <a:ext cx="10905066" cy="41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4">
            <a:extLst>
              <a:ext uri="{FF2B5EF4-FFF2-40B4-BE49-F238E27FC236}">
                <a16:creationId xmlns:a16="http://schemas.microsoft.com/office/drawing/2014/main" id="{816D1010-93F0-4060-AD1F-0773062E7B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12326"/>
            <a:ext cx="10905066" cy="4833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28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2021-01-30T16:28:55Z</dcterms:created>
  <dcterms:modified xsi:type="dcterms:W3CDTF">2021-01-30T16:29:55Z</dcterms:modified>
</cp:coreProperties>
</file>