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513C-D685-4143-9F35-73BC004F5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6A6E4-7FB7-42C5-A0EC-7664EEA2C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DB50-797D-41A5-A346-C0E5E502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E397-B38A-4491-A103-779D8B5F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1F0AF-0792-47D7-A7F3-F0C2496D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20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72F5-B8D1-4DA0-A454-21CAFA93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A8A8C-9430-4839-A9F3-E929F5A9A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3376-2A34-43BE-8F51-9A99A008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CF6FE-33E2-46B0-8930-14AD1F5B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ADEBF-FCE2-46B5-A275-BE30F981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7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CF1552-B931-4FC4-A874-DF15E70D6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0A66A-1E5A-4219-8C4B-BBA011D8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38A5-99BB-4D9A-9254-DC741534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3A434-0741-4719-A080-7470806A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DD53-B7A3-489E-A3D8-8EFA8F57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7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F7E7-2E79-4767-986E-3726EC71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4F363-CF38-487B-B4B4-BEC7BEF5D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6F95D-43E9-4F93-B7D7-4D7B034C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7C79-AB22-401D-ADFA-C96C0626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95ED9-2538-4FB8-BE26-CA501B3E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55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A72F-9E79-4CBF-9301-E1115F36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5D55E-76E2-4FFF-9D87-EF6B9E182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12F6D-3CA0-48C3-8B03-46D58AB7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348BA-E1ED-4FC4-9D76-21C637CD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0B151-5485-47F9-83E8-0A66DAFB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18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971D-EA68-4010-B6EC-03A9450D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4FEF-13F3-4E51-802F-4CEFC3D99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23B67-0912-4BF1-B189-5DC952D14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E2415-4885-410E-B324-DB6316AB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99A2-5F08-43FE-84B7-A36C151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8BB22-ECC4-4FE1-8824-9270FF90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6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B1A0-7A2F-4299-9DF7-8899BE39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A9113-A9F0-4CA7-8068-F1A76C489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3FE4-0DA9-49FD-94B2-5E3B233F3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292B5-93B1-4983-A80E-7B7F37C06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39653-946B-4627-B7DA-AC1BD7352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90524-6734-48B6-A3B4-CEF78694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58E53-F122-4305-97E7-2AFE7E21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D3CAC-62AF-4376-9DE3-F1CA254D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33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675F-1F28-4D87-A912-C4CAD96F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C6C81-9F32-42B3-9C1C-7AE3334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EE1D8-1953-409A-90F1-0A35A1F8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F1029-B2FE-4EFE-92FF-DB5345C2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73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F9D14-6189-4C33-BEFE-84435F3E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1C470-69F0-4A61-86E7-18CDB9B2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93613-6EC0-44F0-9E95-1F5B476A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19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C91B-A231-4403-9413-513123A2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1AD2-1A24-4E94-B9B0-9CD71BF8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7B73A-2771-4E9A-8331-EABE0278B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5D49A-E696-4D13-8567-7AC3FC56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EFECC-81AE-432B-A16F-A3289AC5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25B4D-E72C-4168-88A7-275A8EA0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58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1F48-5D67-48BC-833C-DD0F610A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97E6F-6B83-40A4-9EBA-EDE601623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F13E7-5ACF-454D-97B6-0404FD077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C7E18-E8FB-4AF5-AD33-36B731E8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7B3BC-8BDF-481D-B942-CF312AA4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0FF1F-9344-4B21-B746-EADBDCBD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60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9FFB1-6C2A-4A51-AF56-9FD10186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85628-BA35-4BC5-A4F5-603CCF7A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813C-3471-4473-9B1F-442BD1C2C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C23A-DC55-4E7C-8C72-EBEE61446FBB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5DB28-6A06-4DE5-B922-87E0B5544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96E50-442C-4CBB-AB40-09E613878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FFC6-0FFE-481B-A9D6-1EF2676D8F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8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C0602-11BA-4CD4-BAB3-F3C8E4F0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0848"/>
            <a:ext cx="10905066" cy="541630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D7AEA-2419-4CBB-AD92-408585F7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8062"/>
            <a:ext cx="10905066" cy="498187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C32B6-A917-467D-9444-F3628DCC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9" y="643467"/>
            <a:ext cx="905864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E22CF-08E4-486C-86A1-208D4570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0" y="643467"/>
            <a:ext cx="1049897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91E8-D35B-41C7-BF17-BD97B938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36" y="643467"/>
            <a:ext cx="967052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7FFAC-2DAC-451E-A526-9A6D3D3B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21" y="643467"/>
            <a:ext cx="872115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1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837D4-FD8C-4A07-961F-77F89A6F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63" y="643467"/>
            <a:ext cx="901287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CEC65-E5C4-45DB-BA03-23C30ACA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82" y="643467"/>
            <a:ext cx="961343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EE629-11A8-4F69-971C-55994370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15" y="914400"/>
            <a:ext cx="10053769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2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812D5-15E0-419D-8FC1-31AAFDEB9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6" y="914400"/>
            <a:ext cx="10003668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18093-5374-4968-A6D6-3C7A6952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21" y="914400"/>
            <a:ext cx="10054158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5930C-C0F9-4E7F-8679-1EE92DAE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78" y="643467"/>
            <a:ext cx="7849843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1D84B-BA50-4239-A0E1-088EE50E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29" y="643467"/>
            <a:ext cx="806374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7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C0484-8FD3-4DCB-B77D-5E1CABEE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14" y="914400"/>
            <a:ext cx="7028772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D9042-1756-44E9-9D18-9D0742F48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94" y="914400"/>
            <a:ext cx="10005011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9C897-79BB-4A39-AC70-0E995783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18" y="643467"/>
            <a:ext cx="739596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3</cp:revision>
  <dcterms:created xsi:type="dcterms:W3CDTF">2021-02-14T10:04:21Z</dcterms:created>
  <dcterms:modified xsi:type="dcterms:W3CDTF">2021-02-14T10:18:25Z</dcterms:modified>
</cp:coreProperties>
</file>