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1BCBA-EC89-4147-8906-D27F48A4E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8A1C86-595C-4413-8AB3-D3B7F9657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6A23F-2473-4F48-9AF2-B9E22F49D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D11FE-E101-48FA-A4D7-EDF810D7A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9DB00-C2DF-40CD-A58F-AA4BD8E30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741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961EB-C836-4410-B63A-8F6316F7D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4102D-1DB5-4358-A7FA-005707201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3431E-14C6-48C7-83D4-B5BC6AA4E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8856D-02CE-4434-A1D0-975BB88F1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A4EA3-B174-44D7-A88B-009C4E489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76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FC9CF4-0286-4601-9839-EE9B9260A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47AEAF-6EBA-4E4C-BA1F-E0F1F9813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B2AD1-7332-452C-B285-003ABA08F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9B843-FE97-4C86-9463-5A8B72F75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E0A54-9727-4C3A-A609-E2B10772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892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3407D-44C9-4F56-81BC-AA2A68733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47E8D-EACC-4CED-A167-BF8DD9B03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EA7E9-048C-465E-B20E-0EE6E2EB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1BE7EE-D985-4323-9B74-29DDA7B33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12F649-9ED2-40F5-A10E-1AABDED4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23959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9D9C2-BE5A-403D-A5EE-A5891DA57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A95D5-7E96-47BC-984D-E20ACB3F6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6CB28-DE31-4717-B74D-AEB5762BD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60EDB-980B-4587-86D8-662C3DBE7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F61B4-834A-4BF4-B062-9366C8C82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417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0938B-E35D-4EDC-9671-103EC19E5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7CA76-D8C5-48FB-B680-E436D9532B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30E9F-8108-4582-8CE3-027B23EFC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1F9C3B-B5F9-4FB8-BA29-D73FDB389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6366BA-B5B7-4ADA-AEDE-2FB781846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F0FFA9-B80E-4F7F-8A6D-C5C8635FC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1821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DDE76-228D-43F5-ABE6-50FBB3F75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C36B0-8371-49D5-8723-82663E25D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C8023-9FD7-434E-A53A-902F3F531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FAA360-CCB5-4955-8519-9EA25EE5E0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2BCEB0-9934-486F-8AC8-42A4EF8B6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4EE26C-D482-4F9F-8459-AB6D5AE99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36E732-254C-4D1C-9B88-361B72DF7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91C559-ADAF-41ED-8B40-630C7E411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08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270CD-B4ED-4228-8F10-BC7604DC7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608EF2-9850-4E4D-B247-104BFD48F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698224-86D5-4EB0-8E10-4899805D9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E28C5B-2673-40A0-BA38-877300C8B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53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10F402-DBC7-4F14-AEC9-FDC763628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110CA1-8697-4F8F-9630-9F95BE7BF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3F520A-2E1A-4A52-98F3-A2B42B089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28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48CE4-D916-4153-91EE-0535B3721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4D177-1345-4179-ACA6-BD0681EFE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6AD6E-94D2-4624-96C2-7277C6C5E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76A80-D08C-47B7-863C-79D0A9DDD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331481-C832-4736-80FF-BD1029527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71D88D-1CDF-48A7-8DE1-11EBC1F21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2035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A0E87-CE61-45FA-9DA6-C06C97BD7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E1FA8-9D3F-44A2-BB48-5C5981BCBF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F52701-79CF-48AC-96F5-D52192014B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CC68B-9AA4-49F5-BEB7-A69DA6AF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AFBD4D-5A4C-4E44-B75B-DD355155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ADE69-7BD0-49AD-8D62-3DC92D30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667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3C4EC7-741E-43CF-A65E-CB2770400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3E50BD-9D31-4478-B494-6BAEED970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8FD75-0BD4-49F2-AB60-19B0671CF4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45174-0477-4B94-A7ED-8AF9F23E57B0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FFA09-8754-47BC-A814-CE51376073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CA92A-AF50-4121-B3B7-296365198A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47BAA-8CE9-4375-9CEE-9B0C43B11E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172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ECD1A-20D2-4D59-9C77-0FE5BFAC0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315686"/>
            <a:ext cx="10905066" cy="422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2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DD19B9-E87D-48C1-B2DC-C9A51D46B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046" y="643467"/>
            <a:ext cx="968190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82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9349F9B-044C-414E-AA62-AA4785747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646754"/>
            <a:ext cx="10905066" cy="356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84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88BA01-3894-41A5-B9F5-B720B2449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721" y="643467"/>
            <a:ext cx="9302558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63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C29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977BE1-FB06-4A56-8AAA-86CD5C8FEE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07204"/>
            <a:ext cx="10905066" cy="5043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887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A84AA3B-1AAF-4742-844D-61335DEEA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213" y="643467"/>
            <a:ext cx="657957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910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2</cp:revision>
  <dcterms:created xsi:type="dcterms:W3CDTF">2021-01-11T21:19:31Z</dcterms:created>
  <dcterms:modified xsi:type="dcterms:W3CDTF">2021-01-11T21:28:32Z</dcterms:modified>
</cp:coreProperties>
</file>