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91AC-108E-4C77-AEDA-7EE26324A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BB667-76DD-482C-98CF-631C24EC2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4D93-F6B4-4CB3-80C1-45C461C6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1523F-5042-472C-A9A0-11883C36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D9CA-E0B3-4E7E-AA29-F749FF2E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01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43E3-F4F6-41EE-8907-E8231E24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0E07-F930-43EE-831B-24C47BEB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9D9A8-17AA-4AC4-85F5-65A3B5C9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E5A9-0DC5-4878-B784-2E04F185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C0EE-606B-4497-86B7-2B26847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4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413DA-A6CD-4B77-9C6C-A04BAE04A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37DB1-C429-4309-8415-46FDDD1D2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D57CB-4856-49C0-B474-89A367B4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CF65-6CFD-4461-B868-EA11184B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D9B4-1EC6-4B73-99F5-159FE2E7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48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F887-72FC-4E67-AD8F-4EC684A6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6FDC-4259-4396-BB54-10E6ED64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91F7-8801-4923-A7CE-0E15EB7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4F8C-6491-479D-9C78-0532E240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C01B-29DD-4D8F-A992-6B330B98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1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A488-1AB6-4BBE-9239-D5F6F40C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637C-87BC-4630-B11B-43AA1D4E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6D33-E21E-4989-8FBE-0B92A366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3BFC3-0BDB-4FA1-A538-7D524A11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417D3-CBF0-47E9-9FB1-23959628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9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C7F1-B6B5-4FF1-B1A7-20742D79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A284-32DF-4784-B30B-ED3AB9F56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9A6B1-AA8C-4A01-B2C9-694D3C901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1AC31-9269-4FE9-B16D-2FA42733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9FAEA-FF95-45CC-BB81-1D51203B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E9AF3-A4D1-4B0A-90E7-EB77FA8C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9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8F24-88B4-4596-918A-D55A2CA5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2CDA-66D7-47F3-9B2A-E9D48F37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3EA2C-AFFB-4C91-8C78-1D8E58EE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FF9FC-3D5B-426E-8A0B-94C669104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09C53-F920-4C37-8EF5-C738A3E93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2E982-0B87-48B6-85AB-E32D7494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D876C-B59F-471E-8E0F-289F084F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B6827-C86B-42FB-BD39-15575C79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F979-58A7-4BD5-B53B-9C3BB42B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F7430-37B6-4B39-A8D2-3175C09A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F4142-CFE0-4EED-83B3-8B6D80C6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AC20E-5F11-4D65-8D96-BA00E067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7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93396-B8FF-42ED-9668-F7BE0A7D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09FE4-1669-4804-A5A3-867C7D77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41FD0-308B-4AFF-A6E6-628BF7DA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62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0F4A-B7A8-4BA6-9D21-977A436B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FE06-7E27-4806-952B-A8E41396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D5928-E69B-4473-8C83-2315D2DEC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9022-C3DF-4CD8-8ED2-6AB41AA7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5BBE1-D305-4266-A6F9-8D522DA6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0266E-A5E9-45C9-AA44-580577D4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8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148A-6150-41CF-894A-A3939F9E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D22DD-6EE2-4E01-B5B8-88A62E65F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F9DEB-8F58-432B-A73E-9F3771343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F0E08-93D8-428C-9D38-8EE81BD1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96B9F-4CD1-4D65-AB15-DF1DF65C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23BFC-9CF9-477E-A74C-36029CB5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5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547C1-1173-4416-802D-CA32D606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06265-A9F8-465B-914E-2AEBEA508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38149-D33A-4BF3-8F6E-F716C6B02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E9C9-D17B-4A85-B629-9CE2398CED00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BAAC2-D84D-4478-8EBC-A735092E2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98E4E-4375-4777-AF2E-7FC04BF34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D016-FE8C-48ED-AE1F-B352CC3CC3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7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07FA4-04CC-41E2-AACD-A7025CC6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2" y="643467"/>
            <a:ext cx="102665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2EB24-4436-456B-AADB-066C4135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08" y="643467"/>
            <a:ext cx="91469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D0B23-33B5-4675-B6F3-B09128F5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59" y="643467"/>
            <a:ext cx="83278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78717-73D3-4035-8BF5-A1C3D252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48" y="643467"/>
            <a:ext cx="97961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F04F9-6E26-4BC7-84AA-035A8C53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4" y="643467"/>
            <a:ext cx="73829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AA1E5-9C3A-40E3-B783-0EC6143F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33386" cy="4372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FEE57F-398F-43D9-A1CA-B1416B1B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18" y="3078721"/>
            <a:ext cx="6802703" cy="37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F4CA0-31F3-42AA-AE28-23B8C3A8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9812"/>
            <a:ext cx="10905066" cy="43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6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58C54-1AA6-42A4-943D-3C8C727C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80523"/>
            <a:ext cx="10905066" cy="42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4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93638-CF5C-492B-86F9-270C8E38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12806"/>
            <a:ext cx="10905066" cy="50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0FEA0-4CAB-4ED2-B191-A01498F0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85" y="643467"/>
            <a:ext cx="56672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5EF20-81C6-4BE4-901F-4A3FE8A4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6C0E1-875D-41F8-93A7-8E3E76A3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5387"/>
            <a:ext cx="10905066" cy="51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C863E-1CFE-47FB-9353-F3033B94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7143"/>
            <a:ext cx="10905066" cy="33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D560D-5D95-4BC6-9782-2D4C0759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63" y="643467"/>
            <a:ext cx="95550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7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6F423-EBF8-495B-944B-07F4C5A9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3" y="643467"/>
            <a:ext cx="108478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7EA2A-2DDC-4E8F-B196-1446D83F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04" y="643467"/>
            <a:ext cx="63639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C07A9-8BD5-4F9C-9567-6FFF0A77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474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18C1-134E-458F-826F-D074F253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52" y="5295900"/>
            <a:ext cx="9654316" cy="1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64FB8-5BF9-41AF-BF0E-A791EDF0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65" y="643467"/>
            <a:ext cx="94376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0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671C9-E197-40A0-B7D6-5422682E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65867"/>
            <a:ext cx="10905066" cy="27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5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10BDE-7A00-470E-AB9E-C1D4B855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50" y="643467"/>
            <a:ext cx="78544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7CDFA-0CCE-4336-894E-A3C4879A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4758"/>
            <a:ext cx="10905066" cy="46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8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E9A94-0BEA-44B5-A7D6-43487A4C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4242"/>
            <a:ext cx="10905066" cy="53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BA60C-5F55-4DE0-A363-FAA11CCC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88881"/>
            <a:ext cx="10905066" cy="42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1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1595A-E81F-4749-968A-D740199F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7111"/>
            <a:ext cx="10905066" cy="45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0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F0210-1A52-46F2-9D05-F2FE14F8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73" y="643467"/>
            <a:ext cx="105522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5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BC443-5491-4B22-9437-0FE7F8EA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1112"/>
            <a:ext cx="10905066" cy="46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147DC-F03E-4A9E-9645-ABFFEA76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00" y="643467"/>
            <a:ext cx="74121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1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E12E2-4A70-4F43-A291-21AA1FD9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7" y="565785"/>
            <a:ext cx="6952488" cy="3820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E67D0-9655-47BA-A209-04F667E59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05" y="3447996"/>
            <a:ext cx="5872766" cy="29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801D3-724D-4E38-9399-DF16E3F0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1415"/>
            <a:ext cx="10905066" cy="51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2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18A58-84FA-4C95-B13B-9BDF2C78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71" y="0"/>
            <a:ext cx="7492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6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B46BD-8415-4921-BEC1-E71D85D8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5151"/>
            <a:ext cx="10905066" cy="41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0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40383-4BB6-447B-8673-A31D387EF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09" y="0"/>
            <a:ext cx="6904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E597F-2D40-4EA6-9030-61A70046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8032"/>
            <a:ext cx="10905066" cy="38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1038F-7AC8-4823-BEDE-71831316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81009"/>
            <a:ext cx="10905066" cy="38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3167D-C65E-48EC-AFD9-2EDB6BCC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25" y="643467"/>
            <a:ext cx="72861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FA834-694C-426E-9DF2-152D4225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4436"/>
            <a:ext cx="10905066" cy="54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1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24F39-5126-4B2E-8437-A6E61B15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7002"/>
            <a:ext cx="7753350" cy="67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D5E51-52C6-4DC9-A6C5-996B4FD8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2020-11-26T17:38:25Z</dcterms:created>
  <dcterms:modified xsi:type="dcterms:W3CDTF">2020-11-26T17:39:23Z</dcterms:modified>
</cp:coreProperties>
</file>