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406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7" r:id="rId41"/>
    <p:sldId id="408" r:id="rId42"/>
    <p:sldId id="409" r:id="rId43"/>
    <p:sldId id="410" r:id="rId4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80F8-957C-4D5D-BB25-77CBC57F3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17AB7-BFA2-4639-8E3A-33DA40CB0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51CB-D27B-4AD0-BCEB-3DBA453B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C039-2EFC-4C34-909E-897CE0F8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1F280-39D7-43B7-84ED-73043FE6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1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2849-8881-4BC2-8CC3-540EC015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3D51E-0158-4FCE-934E-41E84F87E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55BA2-9535-41A7-85E3-42A99A9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01E8-5F0D-4E76-A7DD-6D80AA57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AF77-C7F0-4182-BEA7-890D8D01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7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CE39A-6162-4A08-BE21-768AEA2C5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C801A-7914-45A9-A16C-CBC552AE1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E76A-5CAA-4CB3-AFDA-761AE430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CE54-5A74-4350-9277-AE6A1D66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DB7A7-4251-4A6B-9C5C-A34DD8AD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8720-E61C-4135-A5A4-41B01FB7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A99B-17DB-4456-B113-A3A9EFD9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26A6-21CC-4C53-82B9-7D1FA403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451AC-A4FC-4F60-925F-99454CA1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A375-5096-482B-A1C2-5F6E94A3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8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7DFF-796A-4F27-A364-D0AC3E24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E79E1-9AB2-4330-9C48-BAD1016D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0208-D135-4225-B9EE-6CCEDD86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63A1-9F6F-4DA9-80E9-691FC609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8874-275E-444E-8EFF-DDC2628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0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5FE4-7734-4753-A241-68E7C719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E04C-C8A8-4422-A0EA-6A6ADF69E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3E80-5CF7-42C5-907E-6EC17916C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7E463-C31F-4258-A7F6-8247D654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05D8E-6E89-4385-B99A-313C320E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CE767-F941-4D55-96F0-F02B9EE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FAE8-3FA4-4F50-81C5-A2DA4A9E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089-40B2-43CD-AC06-D2AFF7C6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90DF6-1358-463B-A01E-822E06C4B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CF2F2-6E71-4F04-A846-259244DE5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F3023-5698-488E-815D-868F30C5B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482A9-E086-477F-8525-B6E31248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EB8CD-E8E0-4F35-B75F-0A576CC3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A15B-F130-4014-8DE9-52F9A7E4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54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5BDC-FD71-47DC-87E8-81CBFD5D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0962C-7AEC-42B5-8D52-17FF9931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A0B92-D0C5-4003-9589-96253846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6A4E5-E57C-46E7-8712-1EB8818B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14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F786B-647F-4A78-BD63-D5D2DDC3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AE4A0-45A6-44E9-BBAA-06FD7D62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A4DD-97FC-451A-9A27-6C25BBE1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14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C623-F6D8-46EE-83BE-48648690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1AF8-C14F-498A-8D60-54B39E6D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10DA3-9005-41B3-B1F4-CA077C02E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5C90E-BB5C-4666-8442-AAE804B6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4ED65-0B46-48F4-A459-8E5838A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1AA5E-28EA-4B5C-A1D8-36801ECC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72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3733-8FB3-4877-AE84-628B7F39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0B2E9-CF4E-4EE1-8E1A-F8532DFF4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22578-5BE9-4CDD-BB25-C16B5D26E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59B1-4B1D-428A-95CD-8E80472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20D69-8714-4FCE-903F-9E88A4D6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76619-6DDE-4BC5-B3B5-ECB11E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74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E548F-D0BB-4FC7-8F42-DCD6365F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9C527-048F-4D08-9218-DD5DE83F7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6A064-F4A2-412E-83FE-17017A2A6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DA2E-4D42-4BAF-AF41-0585234629E1}" type="datetimeFigureOut">
              <a:rPr lang="el-GR" smtClean="0"/>
              <a:t>14/9/2020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6710A-A0E7-489B-9BB3-8B13397FC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86491-F71C-47B8-9CA0-A09F49E1E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7528-F8FC-46B9-B79D-C941F40B3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0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>
            <a:extLst>
              <a:ext uri="{FF2B5EF4-FFF2-40B4-BE49-F238E27FC236}">
                <a16:creationId xmlns:a16="http://schemas.microsoft.com/office/drawing/2014/main" id="{FDB0EE9F-284B-4198-89AF-F5EBDABE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33375"/>
            <a:ext cx="35067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5">
            <a:extLst>
              <a:ext uri="{FF2B5EF4-FFF2-40B4-BE49-F238E27FC236}">
                <a16:creationId xmlns:a16="http://schemas.microsoft.com/office/drawing/2014/main" id="{1D5B5E29-2649-43C5-BFC5-20612EBF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94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6">
            <a:extLst>
              <a:ext uri="{FF2B5EF4-FFF2-40B4-BE49-F238E27FC236}">
                <a16:creationId xmlns:a16="http://schemas.microsoft.com/office/drawing/2014/main" id="{558D8BED-5B66-4B4E-81B0-2FD924D7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5435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7">
            <a:extLst>
              <a:ext uri="{FF2B5EF4-FFF2-40B4-BE49-F238E27FC236}">
                <a16:creationId xmlns:a16="http://schemas.microsoft.com/office/drawing/2014/main" id="{3D8097F5-F367-4968-B0FB-A521F721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519488"/>
            <a:ext cx="37084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4">
            <a:extLst>
              <a:ext uri="{FF2B5EF4-FFF2-40B4-BE49-F238E27FC236}">
                <a16:creationId xmlns:a16="http://schemas.microsoft.com/office/drawing/2014/main" id="{86028A6C-537E-438D-982A-A04CE96B95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41321" name="AutoShape 5">
              <a:extLst>
                <a:ext uri="{FF2B5EF4-FFF2-40B4-BE49-F238E27FC236}">
                  <a16:creationId xmlns:a16="http://schemas.microsoft.com/office/drawing/2014/main" id="{7C27FEF7-BF16-4C05-AD26-90D95B0A50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1322" name="Picture 6">
              <a:extLst>
                <a:ext uri="{FF2B5EF4-FFF2-40B4-BE49-F238E27FC236}">
                  <a16:creationId xmlns:a16="http://schemas.microsoft.com/office/drawing/2014/main" id="{2AF5D248-194D-4358-B7A1-609847256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A3118464-D06B-4E4D-BA43-4A7C2C33B7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4" y="908051"/>
            <a:ext cx="7705725" cy="2466975"/>
            <a:chOff x="295" y="663"/>
            <a:chExt cx="4854" cy="1554"/>
          </a:xfrm>
        </p:grpSpPr>
        <p:sp>
          <p:nvSpPr>
            <p:cNvPr id="141319" name="AutoShape 8">
              <a:extLst>
                <a:ext uri="{FF2B5EF4-FFF2-40B4-BE49-F238E27FC236}">
                  <a16:creationId xmlns:a16="http://schemas.microsoft.com/office/drawing/2014/main" id="{7FBDCCD6-0972-4757-8F8B-96E3AF8A10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663"/>
              <a:ext cx="4854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1320" name="Picture 10">
              <a:extLst>
                <a:ext uri="{FF2B5EF4-FFF2-40B4-BE49-F238E27FC236}">
                  <a16:creationId xmlns:a16="http://schemas.microsoft.com/office/drawing/2014/main" id="{C8A05CA1-9C84-4105-85A9-B3E20EDEA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4863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5D9F3ED3-9B6A-40A3-A4AC-EB8FA9FBA8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40014" y="3716339"/>
            <a:ext cx="6264275" cy="2847975"/>
            <a:chOff x="567" y="2341"/>
            <a:chExt cx="3946" cy="1794"/>
          </a:xfrm>
        </p:grpSpPr>
        <p:sp>
          <p:nvSpPr>
            <p:cNvPr id="141317" name="AutoShape 12">
              <a:extLst>
                <a:ext uri="{FF2B5EF4-FFF2-40B4-BE49-F238E27FC236}">
                  <a16:creationId xmlns:a16="http://schemas.microsoft.com/office/drawing/2014/main" id="{7D77C0BE-BC97-40B9-B346-2B9495B556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7" y="2341"/>
              <a:ext cx="3946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1318" name="Picture 14">
              <a:extLst>
                <a:ext uri="{FF2B5EF4-FFF2-40B4-BE49-F238E27FC236}">
                  <a16:creationId xmlns:a16="http://schemas.microsoft.com/office/drawing/2014/main" id="{B06AEAC9-78D5-4D5F-961E-2E83B0AB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341"/>
              <a:ext cx="3954" cy="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4">
            <a:extLst>
              <a:ext uri="{FF2B5EF4-FFF2-40B4-BE49-F238E27FC236}">
                <a16:creationId xmlns:a16="http://schemas.microsoft.com/office/drawing/2014/main" id="{8D0DF976-8B91-41C3-A4FD-FA578B259F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42346" name="AutoShape 5">
              <a:extLst>
                <a:ext uri="{FF2B5EF4-FFF2-40B4-BE49-F238E27FC236}">
                  <a16:creationId xmlns:a16="http://schemas.microsoft.com/office/drawing/2014/main" id="{1D825BFB-1C7B-4195-BA2D-46DCAC23FD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2347" name="Picture 6">
              <a:extLst>
                <a:ext uri="{FF2B5EF4-FFF2-40B4-BE49-F238E27FC236}">
                  <a16:creationId xmlns:a16="http://schemas.microsoft.com/office/drawing/2014/main" id="{84AA4450-DAB1-455E-B7C2-65A6E62D0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CC5FE55-A5C9-4E58-BB99-802639435F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1" y="1196975"/>
            <a:ext cx="7993063" cy="1441450"/>
            <a:chOff x="340" y="754"/>
            <a:chExt cx="5035" cy="908"/>
          </a:xfrm>
        </p:grpSpPr>
        <p:sp>
          <p:nvSpPr>
            <p:cNvPr id="142344" name="AutoShape 8">
              <a:extLst>
                <a:ext uri="{FF2B5EF4-FFF2-40B4-BE49-F238E27FC236}">
                  <a16:creationId xmlns:a16="http://schemas.microsoft.com/office/drawing/2014/main" id="{E483D505-A365-4C2E-BDEC-558343873B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754"/>
              <a:ext cx="5035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2345" name="Picture 10">
              <a:extLst>
                <a:ext uri="{FF2B5EF4-FFF2-40B4-BE49-F238E27FC236}">
                  <a16:creationId xmlns:a16="http://schemas.microsoft.com/office/drawing/2014/main" id="{0FD2370D-B9BE-4A39-8104-C5FE69277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754"/>
              <a:ext cx="5045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389C8E07-F2CC-4787-8265-A7D8215D1F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6" y="2420938"/>
            <a:ext cx="2620963" cy="2736850"/>
            <a:chOff x="476" y="1888"/>
            <a:chExt cx="1651" cy="1724"/>
          </a:xfrm>
        </p:grpSpPr>
        <p:sp>
          <p:nvSpPr>
            <p:cNvPr id="142342" name="AutoShape 12">
              <a:extLst>
                <a:ext uri="{FF2B5EF4-FFF2-40B4-BE49-F238E27FC236}">
                  <a16:creationId xmlns:a16="http://schemas.microsoft.com/office/drawing/2014/main" id="{2C04F8BB-BD98-4514-B7D7-A0FAC3F242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1888"/>
              <a:ext cx="1651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2343" name="Picture 14">
              <a:extLst>
                <a:ext uri="{FF2B5EF4-FFF2-40B4-BE49-F238E27FC236}">
                  <a16:creationId xmlns:a16="http://schemas.microsoft.com/office/drawing/2014/main" id="{755D3EE6-739A-431D-93ED-50E911DC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88"/>
              <a:ext cx="1659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6991" name="Picture 15">
            <a:extLst>
              <a:ext uri="{FF2B5EF4-FFF2-40B4-BE49-F238E27FC236}">
                <a16:creationId xmlns:a16="http://schemas.microsoft.com/office/drawing/2014/main" id="{EE0BD216-86B9-433A-B0D6-B1F2FBD7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445126"/>
            <a:ext cx="7416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>
            <a:extLst>
              <a:ext uri="{FF2B5EF4-FFF2-40B4-BE49-F238E27FC236}">
                <a16:creationId xmlns:a16="http://schemas.microsoft.com/office/drawing/2014/main" id="{349C58D1-BDC2-4909-A250-60970FB2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6842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9B506ECD-5FB1-40EB-AE07-3C9D06E242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28025" y="1268414"/>
            <a:ext cx="1974850" cy="4537075"/>
            <a:chOff x="4286" y="799"/>
            <a:chExt cx="1244" cy="2858"/>
          </a:xfrm>
        </p:grpSpPr>
        <p:sp>
          <p:nvSpPr>
            <p:cNvPr id="143370" name="AutoShape 6">
              <a:extLst>
                <a:ext uri="{FF2B5EF4-FFF2-40B4-BE49-F238E27FC236}">
                  <a16:creationId xmlns:a16="http://schemas.microsoft.com/office/drawing/2014/main" id="{2EC3D0CC-DA06-4F77-A6B0-B94812D8AB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6" y="799"/>
              <a:ext cx="1244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3371" name="Picture 8">
              <a:extLst>
                <a:ext uri="{FF2B5EF4-FFF2-40B4-BE49-F238E27FC236}">
                  <a16:creationId xmlns:a16="http://schemas.microsoft.com/office/drawing/2014/main" id="{71DB9975-D47F-48B7-8C3E-9E463038C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799"/>
              <a:ext cx="1251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009" name="Picture 9">
            <a:extLst>
              <a:ext uri="{FF2B5EF4-FFF2-40B4-BE49-F238E27FC236}">
                <a16:creationId xmlns:a16="http://schemas.microsoft.com/office/drawing/2014/main" id="{AEB65F81-347D-4401-9B28-FEE150D0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84313"/>
            <a:ext cx="6553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0" name="Picture 10">
            <a:extLst>
              <a:ext uri="{FF2B5EF4-FFF2-40B4-BE49-F238E27FC236}">
                <a16:creationId xmlns:a16="http://schemas.microsoft.com/office/drawing/2014/main" id="{3908BBC3-4594-4CF5-A2AE-BDCF2868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565400"/>
            <a:ext cx="6553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F696B696-722E-4976-830E-1E68E4CAF8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3644901"/>
            <a:ext cx="6551612" cy="931863"/>
            <a:chOff x="295" y="2296"/>
            <a:chExt cx="4127" cy="587"/>
          </a:xfrm>
        </p:grpSpPr>
        <p:sp>
          <p:nvSpPr>
            <p:cNvPr id="143368" name="AutoShape 12">
              <a:extLst>
                <a:ext uri="{FF2B5EF4-FFF2-40B4-BE49-F238E27FC236}">
                  <a16:creationId xmlns:a16="http://schemas.microsoft.com/office/drawing/2014/main" id="{D929E4A5-0A2B-4A9F-ADE2-6A62F5831E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296"/>
              <a:ext cx="4127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3369" name="Picture 14">
              <a:extLst>
                <a:ext uri="{FF2B5EF4-FFF2-40B4-BE49-F238E27FC236}">
                  <a16:creationId xmlns:a16="http://schemas.microsoft.com/office/drawing/2014/main" id="{D0A4F53B-2344-492E-8548-07BA83EA8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96"/>
              <a:ext cx="4135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015" name="Picture 15">
            <a:extLst>
              <a:ext uri="{FF2B5EF4-FFF2-40B4-BE49-F238E27FC236}">
                <a16:creationId xmlns:a16="http://schemas.microsoft.com/office/drawing/2014/main" id="{AF98FD50-A7F2-4EA7-BB96-C1E17644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5013325"/>
            <a:ext cx="26638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>
            <a:extLst>
              <a:ext uri="{FF2B5EF4-FFF2-40B4-BE49-F238E27FC236}">
                <a16:creationId xmlns:a16="http://schemas.microsoft.com/office/drawing/2014/main" id="{918094D1-F115-487C-9E17-14F51B14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6842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750DBB0-8911-4F1B-831D-6D225B4F54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9" y="3068639"/>
            <a:ext cx="6911975" cy="2251075"/>
            <a:chOff x="295" y="1117"/>
            <a:chExt cx="4853" cy="1581"/>
          </a:xfrm>
        </p:grpSpPr>
        <p:sp>
          <p:nvSpPr>
            <p:cNvPr id="144392" name="AutoShape 7">
              <a:extLst>
                <a:ext uri="{FF2B5EF4-FFF2-40B4-BE49-F238E27FC236}">
                  <a16:creationId xmlns:a16="http://schemas.microsoft.com/office/drawing/2014/main" id="{408F2A7B-8C81-4EB3-AAF6-B3E88DDDD9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1117"/>
              <a:ext cx="4853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4393" name="Picture 9">
              <a:extLst>
                <a:ext uri="{FF2B5EF4-FFF2-40B4-BE49-F238E27FC236}">
                  <a16:creationId xmlns:a16="http://schemas.microsoft.com/office/drawing/2014/main" id="{F3EC171D-3F75-4663-8D68-F2092ADA2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17"/>
              <a:ext cx="486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388" name="Group 10">
            <a:extLst>
              <a:ext uri="{FF2B5EF4-FFF2-40B4-BE49-F238E27FC236}">
                <a16:creationId xmlns:a16="http://schemas.microsoft.com/office/drawing/2014/main" id="{9FE42D47-61A5-4209-988A-B4CC8AC811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3150" y="692151"/>
            <a:ext cx="1974850" cy="4537075"/>
            <a:chOff x="4286" y="799"/>
            <a:chExt cx="1244" cy="2858"/>
          </a:xfrm>
        </p:grpSpPr>
        <p:sp>
          <p:nvSpPr>
            <p:cNvPr id="144390" name="AutoShape 11">
              <a:extLst>
                <a:ext uri="{FF2B5EF4-FFF2-40B4-BE49-F238E27FC236}">
                  <a16:creationId xmlns:a16="http://schemas.microsoft.com/office/drawing/2014/main" id="{62F16F4C-38CC-4B0C-910B-9B17C2E2CF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6" y="799"/>
              <a:ext cx="1244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4391" name="Picture 12">
              <a:extLst>
                <a:ext uri="{FF2B5EF4-FFF2-40B4-BE49-F238E27FC236}">
                  <a16:creationId xmlns:a16="http://schemas.microsoft.com/office/drawing/2014/main" id="{0E95B260-6849-4951-AD54-D32CEFBF4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799"/>
              <a:ext cx="1251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9037" name="Picture 13">
            <a:extLst>
              <a:ext uri="{FF2B5EF4-FFF2-40B4-BE49-F238E27FC236}">
                <a16:creationId xmlns:a16="http://schemas.microsoft.com/office/drawing/2014/main" id="{CA10A979-70E1-4D22-B307-115FE8A1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916114"/>
            <a:ext cx="26638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>
            <a:extLst>
              <a:ext uri="{FF2B5EF4-FFF2-40B4-BE49-F238E27FC236}">
                <a16:creationId xmlns:a16="http://schemas.microsoft.com/office/drawing/2014/main" id="{5A0EDAF8-3345-4F6E-A72F-D1F4F882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6842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1" name="Group 5">
            <a:extLst>
              <a:ext uri="{FF2B5EF4-FFF2-40B4-BE49-F238E27FC236}">
                <a16:creationId xmlns:a16="http://schemas.microsoft.com/office/drawing/2014/main" id="{F02112D5-83A1-408B-907E-212C2A493F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2488" y="1125539"/>
            <a:ext cx="1974850" cy="4537075"/>
            <a:chOff x="4286" y="799"/>
            <a:chExt cx="1244" cy="2858"/>
          </a:xfrm>
        </p:grpSpPr>
        <p:sp>
          <p:nvSpPr>
            <p:cNvPr id="145438" name="AutoShape 6">
              <a:extLst>
                <a:ext uri="{FF2B5EF4-FFF2-40B4-BE49-F238E27FC236}">
                  <a16:creationId xmlns:a16="http://schemas.microsoft.com/office/drawing/2014/main" id="{9BC0456C-386C-4141-B32D-179935BD43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6" y="799"/>
              <a:ext cx="1244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39" name="Picture 7">
              <a:extLst>
                <a:ext uri="{FF2B5EF4-FFF2-40B4-BE49-F238E27FC236}">
                  <a16:creationId xmlns:a16="http://schemas.microsoft.com/office/drawing/2014/main" id="{EBEAF015-E979-447A-931E-12898E601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799"/>
              <a:ext cx="1251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061" name="Picture 13">
            <a:extLst>
              <a:ext uri="{FF2B5EF4-FFF2-40B4-BE49-F238E27FC236}">
                <a16:creationId xmlns:a16="http://schemas.microsoft.com/office/drawing/2014/main" id="{AAD2D6BC-5012-45BA-84F8-20015BE7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84539"/>
            <a:ext cx="26638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2" name="AutoShape 14">
            <a:extLst>
              <a:ext uri="{FF2B5EF4-FFF2-40B4-BE49-F238E27FC236}">
                <a16:creationId xmlns:a16="http://schemas.microsoft.com/office/drawing/2014/main" id="{4BAA89E7-B9B5-4FC9-962D-2A97A2BA8667}"/>
              </a:ext>
            </a:extLst>
          </p:cNvPr>
          <p:cNvSpPr>
            <a:spLocks/>
          </p:cNvSpPr>
          <p:nvPr/>
        </p:nvSpPr>
        <p:spPr bwMode="auto">
          <a:xfrm>
            <a:off x="4295776" y="1628775"/>
            <a:ext cx="504825" cy="2305050"/>
          </a:xfrm>
          <a:prstGeom prst="rightBrace">
            <a:avLst>
              <a:gd name="adj1" fmla="val 380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286D1625-6FF0-443E-B8A6-0FC6906025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0600" y="2420938"/>
            <a:ext cx="4032250" cy="779462"/>
            <a:chOff x="2154" y="1570"/>
            <a:chExt cx="2540" cy="491"/>
          </a:xfrm>
        </p:grpSpPr>
        <p:sp>
          <p:nvSpPr>
            <p:cNvPr id="145436" name="AutoShape 15">
              <a:extLst>
                <a:ext uri="{FF2B5EF4-FFF2-40B4-BE49-F238E27FC236}">
                  <a16:creationId xmlns:a16="http://schemas.microsoft.com/office/drawing/2014/main" id="{5755E62D-D9B8-4B3B-9B99-3E7B41008A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570"/>
              <a:ext cx="25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37" name="Picture 17">
              <a:extLst>
                <a:ext uri="{FF2B5EF4-FFF2-40B4-BE49-F238E27FC236}">
                  <a16:creationId xmlns:a16="http://schemas.microsoft.com/office/drawing/2014/main" id="{C45116A9-4AD9-4D2C-9783-8CFD6BFA8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70"/>
              <a:ext cx="254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4D286DC5-542A-4975-A57A-4EBB7C6096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6" y="4797425"/>
            <a:ext cx="2303463" cy="909638"/>
            <a:chOff x="2336" y="2568"/>
            <a:chExt cx="1451" cy="573"/>
          </a:xfrm>
        </p:grpSpPr>
        <p:sp>
          <p:nvSpPr>
            <p:cNvPr id="145434" name="AutoShape 19">
              <a:extLst>
                <a:ext uri="{FF2B5EF4-FFF2-40B4-BE49-F238E27FC236}">
                  <a16:creationId xmlns:a16="http://schemas.microsoft.com/office/drawing/2014/main" id="{D7CF6512-E4D2-4B77-842F-051515DED9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36" y="2568"/>
              <a:ext cx="1451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35" name="Picture 21">
              <a:extLst>
                <a:ext uri="{FF2B5EF4-FFF2-40B4-BE49-F238E27FC236}">
                  <a16:creationId xmlns:a16="http://schemas.microsoft.com/office/drawing/2014/main" id="{B7699CBB-15DC-4576-AF38-45B91714E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568"/>
              <a:ext cx="14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88021740-AAD8-4B64-BF96-C125BC3E93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4113" y="1844675"/>
            <a:ext cx="1657350" cy="952500"/>
            <a:chOff x="340" y="1162"/>
            <a:chExt cx="1044" cy="600"/>
          </a:xfrm>
        </p:grpSpPr>
        <p:sp>
          <p:nvSpPr>
            <p:cNvPr id="145432" name="AutoShape 23">
              <a:extLst>
                <a:ext uri="{FF2B5EF4-FFF2-40B4-BE49-F238E27FC236}">
                  <a16:creationId xmlns:a16="http://schemas.microsoft.com/office/drawing/2014/main" id="{5FA157AA-0DF9-4C3C-AFF0-6D9B793168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1162"/>
              <a:ext cx="104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33" name="Picture 25">
              <a:extLst>
                <a:ext uri="{FF2B5EF4-FFF2-40B4-BE49-F238E27FC236}">
                  <a16:creationId xmlns:a16="http://schemas.microsoft.com/office/drawing/2014/main" id="{5067A5A9-EC52-458A-9F79-4619CFCBD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62"/>
              <a:ext cx="1058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77E7AD28-8199-454F-BB11-F2ED8B99DF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6988" y="5516563"/>
            <a:ext cx="1008062" cy="569912"/>
            <a:chOff x="703" y="3249"/>
            <a:chExt cx="635" cy="359"/>
          </a:xfrm>
        </p:grpSpPr>
        <p:sp>
          <p:nvSpPr>
            <p:cNvPr id="145430" name="AutoShape 27">
              <a:extLst>
                <a:ext uri="{FF2B5EF4-FFF2-40B4-BE49-F238E27FC236}">
                  <a16:creationId xmlns:a16="http://schemas.microsoft.com/office/drawing/2014/main" id="{1138B62A-7B5A-4AAD-BF05-0075D39811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3" y="3249"/>
              <a:ext cx="63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31" name="Picture 29">
              <a:extLst>
                <a:ext uri="{FF2B5EF4-FFF2-40B4-BE49-F238E27FC236}">
                  <a16:creationId xmlns:a16="http://schemas.microsoft.com/office/drawing/2014/main" id="{4832DEFE-AEC9-4EFB-BA0C-BD9FD2A41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249"/>
              <a:ext cx="64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969999C3-94C5-432A-A2FD-88F3EA01DC6D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365625"/>
            <a:ext cx="2232025" cy="833438"/>
            <a:chOff x="2245" y="1979"/>
            <a:chExt cx="1406" cy="525"/>
          </a:xfrm>
        </p:grpSpPr>
        <p:grpSp>
          <p:nvGrpSpPr>
            <p:cNvPr id="145424" name="Group 36">
              <a:extLst>
                <a:ext uri="{FF2B5EF4-FFF2-40B4-BE49-F238E27FC236}">
                  <a16:creationId xmlns:a16="http://schemas.microsoft.com/office/drawing/2014/main" id="{28F242D7-02DE-4AC1-AB2A-7C9CDBE2CC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45" y="2024"/>
              <a:ext cx="454" cy="417"/>
              <a:chOff x="2775" y="2066"/>
              <a:chExt cx="209" cy="192"/>
            </a:xfrm>
          </p:grpSpPr>
          <p:sp>
            <p:nvSpPr>
              <p:cNvPr id="145428" name="AutoShape 35">
                <a:extLst>
                  <a:ext uri="{FF2B5EF4-FFF2-40B4-BE49-F238E27FC236}">
                    <a16:creationId xmlns:a16="http://schemas.microsoft.com/office/drawing/2014/main" id="{240CD94E-EE7C-43EF-B351-CAD032485EC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75" y="2066"/>
                <a:ext cx="20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45429" name="Picture 37">
                <a:extLst>
                  <a:ext uri="{FF2B5EF4-FFF2-40B4-BE49-F238E27FC236}">
                    <a16:creationId xmlns:a16="http://schemas.microsoft.com/office/drawing/2014/main" id="{7EF3CF47-69B8-404D-8114-9A36137BD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" y="2066"/>
                <a:ext cx="21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5425" name="Group 40">
              <a:extLst>
                <a:ext uri="{FF2B5EF4-FFF2-40B4-BE49-F238E27FC236}">
                  <a16:creationId xmlns:a16="http://schemas.microsoft.com/office/drawing/2014/main" id="{AA5259CF-2CDC-4457-A2F5-6FCB913F4A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99" y="1979"/>
              <a:ext cx="952" cy="525"/>
              <a:chOff x="2608" y="2012"/>
              <a:chExt cx="544" cy="300"/>
            </a:xfrm>
          </p:grpSpPr>
          <p:sp>
            <p:nvSpPr>
              <p:cNvPr id="145426" name="AutoShape 39">
                <a:extLst>
                  <a:ext uri="{FF2B5EF4-FFF2-40B4-BE49-F238E27FC236}">
                    <a16:creationId xmlns:a16="http://schemas.microsoft.com/office/drawing/2014/main" id="{84BCABF7-8103-4C78-921C-A264F655EBB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2012"/>
                <a:ext cx="5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45427" name="Picture 41">
                <a:extLst>
                  <a:ext uri="{FF2B5EF4-FFF2-40B4-BE49-F238E27FC236}">
                    <a16:creationId xmlns:a16="http://schemas.microsoft.com/office/drawing/2014/main" id="{B1276B37-E6AA-41C4-A893-B4A4F806F9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012"/>
                <a:ext cx="55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0091" name="AutoShape 43">
            <a:extLst>
              <a:ext uri="{FF2B5EF4-FFF2-40B4-BE49-F238E27FC236}">
                <a16:creationId xmlns:a16="http://schemas.microsoft.com/office/drawing/2014/main" id="{84E29D41-F733-4773-8AAD-8EA2293FFCC0}"/>
              </a:ext>
            </a:extLst>
          </p:cNvPr>
          <p:cNvSpPr>
            <a:spLocks/>
          </p:cNvSpPr>
          <p:nvPr/>
        </p:nvSpPr>
        <p:spPr bwMode="auto">
          <a:xfrm>
            <a:off x="4151314" y="4365626"/>
            <a:ext cx="433387" cy="1800225"/>
          </a:xfrm>
          <a:prstGeom prst="rightBrace">
            <a:avLst>
              <a:gd name="adj1" fmla="val 346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10" name="Group 46">
            <a:extLst>
              <a:ext uri="{FF2B5EF4-FFF2-40B4-BE49-F238E27FC236}">
                <a16:creationId xmlns:a16="http://schemas.microsoft.com/office/drawing/2014/main" id="{FAD04558-568F-4DB4-BB05-5E5F8AF404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32625" y="5876926"/>
            <a:ext cx="2159000" cy="733425"/>
            <a:chOff x="3470" y="3702"/>
            <a:chExt cx="1360" cy="462"/>
          </a:xfrm>
        </p:grpSpPr>
        <p:sp>
          <p:nvSpPr>
            <p:cNvPr id="145422" name="AutoShape 45">
              <a:extLst>
                <a:ext uri="{FF2B5EF4-FFF2-40B4-BE49-F238E27FC236}">
                  <a16:creationId xmlns:a16="http://schemas.microsoft.com/office/drawing/2014/main" id="{107811C0-EDB4-45A6-9DFE-BA0AC9117A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70" y="3702"/>
              <a:ext cx="136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5423" name="Picture 47">
              <a:extLst>
                <a:ext uri="{FF2B5EF4-FFF2-40B4-BE49-F238E27FC236}">
                  <a16:creationId xmlns:a16="http://schemas.microsoft.com/office/drawing/2014/main" id="{AFD0D6DF-725A-4602-8A9D-CC06D234E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702"/>
              <a:ext cx="1370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096" name="AutoShape 48">
            <a:extLst>
              <a:ext uri="{FF2B5EF4-FFF2-40B4-BE49-F238E27FC236}">
                <a16:creationId xmlns:a16="http://schemas.microsoft.com/office/drawing/2014/main" id="{CE13006A-8E7F-4530-9EFB-253BDCF7C4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46826" y="5770563"/>
            <a:ext cx="576262" cy="646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>
            <a:extLst>
              <a:ext uri="{FF2B5EF4-FFF2-40B4-BE49-F238E27FC236}">
                <a16:creationId xmlns:a16="http://schemas.microsoft.com/office/drawing/2014/main" id="{359133B6-9E51-4814-80C4-A353E0E2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6842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61EF138C-22A9-4F55-A79A-FCEADAA480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5" y="1700214"/>
            <a:ext cx="2159000" cy="733425"/>
            <a:chOff x="3470" y="3702"/>
            <a:chExt cx="1360" cy="462"/>
          </a:xfrm>
        </p:grpSpPr>
        <p:sp>
          <p:nvSpPr>
            <p:cNvPr id="146444" name="AutoShape 7">
              <a:extLst>
                <a:ext uri="{FF2B5EF4-FFF2-40B4-BE49-F238E27FC236}">
                  <a16:creationId xmlns:a16="http://schemas.microsoft.com/office/drawing/2014/main" id="{B78429FF-DE4F-4B4D-89EC-C115437AD0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70" y="3702"/>
              <a:ext cx="136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6445" name="Picture 8">
              <a:extLst>
                <a:ext uri="{FF2B5EF4-FFF2-40B4-BE49-F238E27FC236}">
                  <a16:creationId xmlns:a16="http://schemas.microsoft.com/office/drawing/2014/main" id="{C0100BED-6DD1-4B96-8B94-60982CBB4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702"/>
              <a:ext cx="1370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C8F0DB5F-E469-46B6-A758-5264075BBC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6139" y="2565401"/>
            <a:ext cx="2447925" cy="669925"/>
            <a:chOff x="1973" y="1752"/>
            <a:chExt cx="1542" cy="422"/>
          </a:xfrm>
        </p:grpSpPr>
        <p:sp>
          <p:nvSpPr>
            <p:cNvPr id="146442" name="AutoShape 9">
              <a:extLst>
                <a:ext uri="{FF2B5EF4-FFF2-40B4-BE49-F238E27FC236}">
                  <a16:creationId xmlns:a16="http://schemas.microsoft.com/office/drawing/2014/main" id="{0B66FED8-B6C8-4315-AF46-B3F72A6F96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73" y="1752"/>
              <a:ext cx="154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6443" name="Picture 11">
              <a:extLst>
                <a:ext uri="{FF2B5EF4-FFF2-40B4-BE49-F238E27FC236}">
                  <a16:creationId xmlns:a16="http://schemas.microsoft.com/office/drawing/2014/main" id="{8BCFAE0A-0CC1-43D5-B50F-4A9576B38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52"/>
              <a:ext cx="155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1084" name="Picture 12">
            <a:extLst>
              <a:ext uri="{FF2B5EF4-FFF2-40B4-BE49-F238E27FC236}">
                <a16:creationId xmlns:a16="http://schemas.microsoft.com/office/drawing/2014/main" id="{C995C704-5009-4765-BA52-0D4D2A86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284538"/>
            <a:ext cx="18716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5" name="Picture 13">
            <a:extLst>
              <a:ext uri="{FF2B5EF4-FFF2-40B4-BE49-F238E27FC236}">
                <a16:creationId xmlns:a16="http://schemas.microsoft.com/office/drawing/2014/main" id="{5A83141D-B73B-465A-8AD6-046F6FB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05263"/>
            <a:ext cx="7920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>
            <a:extLst>
              <a:ext uri="{FF2B5EF4-FFF2-40B4-BE49-F238E27FC236}">
                <a16:creationId xmlns:a16="http://schemas.microsoft.com/office/drawing/2014/main" id="{054C804F-2DE4-414F-97CC-40DD9260B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4" y="5589588"/>
            <a:ext cx="3024187" cy="868362"/>
            <a:chOff x="1927" y="3521"/>
            <a:chExt cx="1905" cy="547"/>
          </a:xfrm>
        </p:grpSpPr>
        <p:sp>
          <p:nvSpPr>
            <p:cNvPr id="146440" name="AutoShape 15">
              <a:extLst>
                <a:ext uri="{FF2B5EF4-FFF2-40B4-BE49-F238E27FC236}">
                  <a16:creationId xmlns:a16="http://schemas.microsoft.com/office/drawing/2014/main" id="{34D2AFAD-2F66-4C22-8A45-E3BE92894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3521"/>
              <a:ext cx="1905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6441" name="Picture 17">
              <a:extLst>
                <a:ext uri="{FF2B5EF4-FFF2-40B4-BE49-F238E27FC236}">
                  <a16:creationId xmlns:a16="http://schemas.microsoft.com/office/drawing/2014/main" id="{8D09DDD9-BCAC-4AD4-BC39-6BB150304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521"/>
              <a:ext cx="191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>
            <a:extLst>
              <a:ext uri="{FF2B5EF4-FFF2-40B4-BE49-F238E27FC236}">
                <a16:creationId xmlns:a16="http://schemas.microsoft.com/office/drawing/2014/main" id="{C98ED2F1-4D92-47CE-9050-BCB98590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6842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2383E3C0-1186-4BA7-A1BD-5722646D98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4" y="1557338"/>
            <a:ext cx="3024187" cy="868362"/>
            <a:chOff x="1927" y="3521"/>
            <a:chExt cx="1905" cy="547"/>
          </a:xfrm>
        </p:grpSpPr>
        <p:sp>
          <p:nvSpPr>
            <p:cNvPr id="147462" name="AutoShape 6">
              <a:extLst>
                <a:ext uri="{FF2B5EF4-FFF2-40B4-BE49-F238E27FC236}">
                  <a16:creationId xmlns:a16="http://schemas.microsoft.com/office/drawing/2014/main" id="{FA6A3FF4-C096-461B-A5C5-B335661E96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3521"/>
              <a:ext cx="1905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7463" name="Picture 7">
              <a:extLst>
                <a:ext uri="{FF2B5EF4-FFF2-40B4-BE49-F238E27FC236}">
                  <a16:creationId xmlns:a16="http://schemas.microsoft.com/office/drawing/2014/main" id="{799CE7AB-530C-4F17-AA46-565E36B52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521"/>
              <a:ext cx="191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2104" name="Picture 8">
            <a:extLst>
              <a:ext uri="{FF2B5EF4-FFF2-40B4-BE49-F238E27FC236}">
                <a16:creationId xmlns:a16="http://schemas.microsoft.com/office/drawing/2014/main" id="{5EF9E2F7-A0BB-4A8A-8891-9E31A836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81300"/>
            <a:ext cx="8066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9">
            <a:extLst>
              <a:ext uri="{FF2B5EF4-FFF2-40B4-BE49-F238E27FC236}">
                <a16:creationId xmlns:a16="http://schemas.microsoft.com/office/drawing/2014/main" id="{549E728F-BD63-4A53-A783-6B16B477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92600"/>
            <a:ext cx="76327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8" name="Picture 20">
            <a:extLst>
              <a:ext uri="{FF2B5EF4-FFF2-40B4-BE49-F238E27FC236}">
                <a16:creationId xmlns:a16="http://schemas.microsoft.com/office/drawing/2014/main" id="{231EC4FC-EB7E-4BC3-9D9F-85AECB2E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268414"/>
            <a:ext cx="8281987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8C929113-CFFA-4B30-90EE-4A250D649B6C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2420938"/>
            <a:ext cx="3600450" cy="576262"/>
            <a:chOff x="748" y="1525"/>
            <a:chExt cx="2268" cy="363"/>
          </a:xfrm>
        </p:grpSpPr>
        <p:sp>
          <p:nvSpPr>
            <p:cNvPr id="148495" name="Line 5">
              <a:extLst>
                <a:ext uri="{FF2B5EF4-FFF2-40B4-BE49-F238E27FC236}">
                  <a16:creationId xmlns:a16="http://schemas.microsoft.com/office/drawing/2014/main" id="{483E5E78-4409-4942-829F-99DB48370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888"/>
              <a:ext cx="8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496" name="Line 6">
              <a:extLst>
                <a:ext uri="{FF2B5EF4-FFF2-40B4-BE49-F238E27FC236}">
                  <a16:creationId xmlns:a16="http://schemas.microsoft.com/office/drawing/2014/main" id="{179CFD2F-E07C-4B79-9EE4-B1BD67DFC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888"/>
              <a:ext cx="9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497" name="Text Box 7">
              <a:extLst>
                <a:ext uri="{FF2B5EF4-FFF2-40B4-BE49-F238E27FC236}">
                  <a16:creationId xmlns:a16="http://schemas.microsoft.com/office/drawing/2014/main" id="{F1FB30A7-00F1-4203-A8D9-FBC5AB206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52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48498" name="Text Box 8">
              <a:extLst>
                <a:ext uri="{FF2B5EF4-FFF2-40B4-BE49-F238E27FC236}">
                  <a16:creationId xmlns:a16="http://schemas.microsoft.com/office/drawing/2014/main" id="{61D6EB86-74DE-43AC-85E2-04456050D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52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 b="1">
                  <a:solidFill>
                    <a:srgbClr val="FF0000"/>
                  </a:solidFill>
                </a:rPr>
                <a:t>- F</a:t>
              </a:r>
            </a:p>
          </p:txBody>
        </p:sp>
      </p:grpSp>
      <p:sp>
        <p:nvSpPr>
          <p:cNvPr id="155657" name="Text Box 9">
            <a:extLst>
              <a:ext uri="{FF2B5EF4-FFF2-40B4-BE49-F238E27FC236}">
                <a16:creationId xmlns:a16="http://schemas.microsoft.com/office/drawing/2014/main" id="{5DCA2D19-B749-4E2E-901B-FF8CD4D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7244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1"/>
              <a:t>W=FS</a:t>
            </a:r>
            <a:r>
              <a:rPr lang="el-GR" altLang="el-GR" sz="2400" b="1"/>
              <a:t>συνφ</a:t>
            </a:r>
            <a:endParaRPr lang="en-US" altLang="el-GR" sz="2400" b="1"/>
          </a:p>
        </p:txBody>
      </p:sp>
      <p:sp>
        <p:nvSpPr>
          <p:cNvPr id="155659" name="Text Box 11">
            <a:extLst>
              <a:ext uri="{FF2B5EF4-FFF2-40B4-BE49-F238E27FC236}">
                <a16:creationId xmlns:a16="http://schemas.microsoft.com/office/drawing/2014/main" id="{2BBE2527-7A82-4E9D-BB50-60EB40A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2292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/>
              <a:t>Φ=90</a:t>
            </a:r>
            <a:r>
              <a:rPr lang="el-GR" altLang="el-GR" sz="2400" b="1" baseline="30000"/>
              <a:t>0</a:t>
            </a:r>
            <a:endParaRPr lang="en-US" altLang="el-GR" sz="2400" b="1"/>
          </a:p>
        </p:txBody>
      </p:sp>
      <p:sp>
        <p:nvSpPr>
          <p:cNvPr id="155660" name="AutoShape 12">
            <a:extLst>
              <a:ext uri="{FF2B5EF4-FFF2-40B4-BE49-F238E27FC236}">
                <a16:creationId xmlns:a16="http://schemas.microsoft.com/office/drawing/2014/main" id="{AF6508A2-E6A6-4C7B-8A75-B34BA4B83CE6}"/>
              </a:ext>
            </a:extLst>
          </p:cNvPr>
          <p:cNvSpPr>
            <a:spLocks/>
          </p:cNvSpPr>
          <p:nvPr/>
        </p:nvSpPr>
        <p:spPr bwMode="auto">
          <a:xfrm>
            <a:off x="4367213" y="4652964"/>
            <a:ext cx="576262" cy="1081087"/>
          </a:xfrm>
          <a:prstGeom prst="rightBrace">
            <a:avLst>
              <a:gd name="adj1" fmla="val 15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55661" name="Text Box 13">
            <a:extLst>
              <a:ext uri="{FF2B5EF4-FFF2-40B4-BE49-F238E27FC236}">
                <a16:creationId xmlns:a16="http://schemas.microsoft.com/office/drawing/2014/main" id="{971FDABC-B8CD-4E44-850F-3BAF0795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01332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1"/>
              <a:t>W=FS</a:t>
            </a:r>
            <a:r>
              <a:rPr lang="el-GR" altLang="el-GR" sz="2400" b="1"/>
              <a:t>συν90</a:t>
            </a:r>
            <a:r>
              <a:rPr lang="el-GR" altLang="el-GR" sz="2400" b="1" baseline="30000"/>
              <a:t>0</a:t>
            </a:r>
            <a:endParaRPr lang="en-US" altLang="el-GR" sz="2400" b="1"/>
          </a:p>
        </p:txBody>
      </p:sp>
      <p:sp>
        <p:nvSpPr>
          <p:cNvPr id="155662" name="Text Box 14">
            <a:extLst>
              <a:ext uri="{FF2B5EF4-FFF2-40B4-BE49-F238E27FC236}">
                <a16:creationId xmlns:a16="http://schemas.microsoft.com/office/drawing/2014/main" id="{A3A0F19E-D411-4AB1-8B35-612C414B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80548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/>
              <a:t>συν90</a:t>
            </a:r>
            <a:r>
              <a:rPr lang="el-GR" altLang="el-GR" sz="2400" b="1" baseline="30000"/>
              <a:t>0</a:t>
            </a:r>
            <a:r>
              <a:rPr lang="el-GR" altLang="el-GR" sz="2400" b="1"/>
              <a:t>=0</a:t>
            </a:r>
            <a:endParaRPr lang="en-US" altLang="el-GR" sz="2400" b="1"/>
          </a:p>
        </p:txBody>
      </p:sp>
      <p:sp>
        <p:nvSpPr>
          <p:cNvPr id="155663" name="AutoShape 15">
            <a:extLst>
              <a:ext uri="{FF2B5EF4-FFF2-40B4-BE49-F238E27FC236}">
                <a16:creationId xmlns:a16="http://schemas.microsoft.com/office/drawing/2014/main" id="{82F6905D-D876-4698-BF1E-D1C58615AEDA}"/>
              </a:ext>
            </a:extLst>
          </p:cNvPr>
          <p:cNvSpPr>
            <a:spLocks/>
          </p:cNvSpPr>
          <p:nvPr/>
        </p:nvSpPr>
        <p:spPr bwMode="auto">
          <a:xfrm>
            <a:off x="7608888" y="5013325"/>
            <a:ext cx="576262" cy="1081088"/>
          </a:xfrm>
          <a:prstGeom prst="rightBrace">
            <a:avLst>
              <a:gd name="adj1" fmla="val 15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55664" name="Text Box 16">
            <a:extLst>
              <a:ext uri="{FF2B5EF4-FFF2-40B4-BE49-F238E27FC236}">
                <a16:creationId xmlns:a16="http://schemas.microsoft.com/office/drawing/2014/main" id="{81B89FA1-E83A-41C2-BA85-E30282EC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53006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1"/>
              <a:t>W=</a:t>
            </a:r>
            <a:r>
              <a:rPr lang="el-GR" altLang="el-GR" sz="2400" b="1"/>
              <a:t>0</a:t>
            </a:r>
            <a:endParaRPr lang="en-US" altLang="el-GR" sz="2400" b="1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0F442C1-0AF9-436C-91E5-FB2D0E495ADC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677863"/>
            <a:ext cx="144463" cy="3600450"/>
            <a:chOff x="748" y="427"/>
            <a:chExt cx="91" cy="2268"/>
          </a:xfrm>
        </p:grpSpPr>
        <p:sp>
          <p:nvSpPr>
            <p:cNvPr id="148493" name="Line 10">
              <a:extLst>
                <a:ext uri="{FF2B5EF4-FFF2-40B4-BE49-F238E27FC236}">
                  <a16:creationId xmlns:a16="http://schemas.microsoft.com/office/drawing/2014/main" id="{98284ACD-F823-4CEB-943A-89932CE26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427"/>
              <a:ext cx="31" cy="2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494" name="Rectangle 17">
              <a:extLst>
                <a:ext uri="{FF2B5EF4-FFF2-40B4-BE49-F238E27FC236}">
                  <a16:creationId xmlns:a16="http://schemas.microsoft.com/office/drawing/2014/main" id="{B8FA18EA-2599-4587-AFF6-25714075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888"/>
              <a:ext cx="91" cy="11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48492" name="Text Box 21">
            <a:extLst>
              <a:ext uri="{FF2B5EF4-FFF2-40B4-BE49-F238E27FC236}">
                <a16:creationId xmlns:a16="http://schemas.microsoft.com/office/drawing/2014/main" id="{06E3539B-9BC5-40B2-B3FF-6A97D285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889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10ΛΕΠΤΗ ΓΡΑΠΤΗ ΕΞΕΤΑΣΗ 16</a:t>
            </a:r>
            <a:r>
              <a:rPr lang="el-GR" altLang="el-GR" sz="2400" b="1" baseline="30000">
                <a:solidFill>
                  <a:srgbClr val="FF0000"/>
                </a:solidFill>
              </a:rPr>
              <a:t>ης</a:t>
            </a:r>
            <a:r>
              <a:rPr lang="el-GR" altLang="el-GR" sz="2400" b="1">
                <a:solidFill>
                  <a:srgbClr val="FF0000"/>
                </a:solidFill>
              </a:rPr>
              <a:t> ΜΑΡΤΙΟΥ 2009</a:t>
            </a:r>
            <a:endParaRPr lang="en-US" altLang="el-G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  <p:bldP spid="155659" grpId="0"/>
      <p:bldP spid="155660" grpId="0" animBg="1"/>
      <p:bldP spid="155661" grpId="0"/>
      <p:bldP spid="155662" grpId="0"/>
      <p:bldP spid="155663" grpId="0" animBg="1"/>
      <p:bldP spid="1556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6">
            <a:extLst>
              <a:ext uri="{FF2B5EF4-FFF2-40B4-BE49-F238E27FC236}">
                <a16:creationId xmlns:a16="http://schemas.microsoft.com/office/drawing/2014/main" id="{2C7A52CF-B0BB-4C21-85DE-C54AA708C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49514" name="AutoShape 5">
              <a:extLst>
                <a:ext uri="{FF2B5EF4-FFF2-40B4-BE49-F238E27FC236}">
                  <a16:creationId xmlns:a16="http://schemas.microsoft.com/office/drawing/2014/main" id="{66FE6AD5-9E67-4BE0-B78A-76B3F8AAC3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9515" name="Picture 7">
              <a:extLst>
                <a:ext uri="{FF2B5EF4-FFF2-40B4-BE49-F238E27FC236}">
                  <a16:creationId xmlns:a16="http://schemas.microsoft.com/office/drawing/2014/main" id="{2E9F8A90-5E27-4EE2-8FF8-D75BA2172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28" name="Picture 8">
            <a:extLst>
              <a:ext uri="{FF2B5EF4-FFF2-40B4-BE49-F238E27FC236}">
                <a16:creationId xmlns:a16="http://schemas.microsoft.com/office/drawing/2014/main" id="{A51926DB-38E2-4198-8DB6-6457BCB0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81076"/>
            <a:ext cx="7848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62FFAD91-0B32-4F7B-9379-F81E3368C9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8213" y="5661025"/>
            <a:ext cx="1295400" cy="450850"/>
            <a:chOff x="2200" y="3385"/>
            <a:chExt cx="816" cy="284"/>
          </a:xfrm>
        </p:grpSpPr>
        <p:sp>
          <p:nvSpPr>
            <p:cNvPr id="149512" name="AutoShape 10">
              <a:extLst>
                <a:ext uri="{FF2B5EF4-FFF2-40B4-BE49-F238E27FC236}">
                  <a16:creationId xmlns:a16="http://schemas.microsoft.com/office/drawing/2014/main" id="{50CE5EA5-0BF8-4455-A1B5-778A2ADC28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3385"/>
              <a:ext cx="81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9513" name="Picture 12">
              <a:extLst>
                <a:ext uri="{FF2B5EF4-FFF2-40B4-BE49-F238E27FC236}">
                  <a16:creationId xmlns:a16="http://schemas.microsoft.com/office/drawing/2014/main" id="{74B620C2-746F-4755-BC1E-4E525FCDA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385"/>
              <a:ext cx="82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A2A37863-74D4-4041-A08D-9CF33946CA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3" y="5373688"/>
            <a:ext cx="5041900" cy="1250950"/>
            <a:chOff x="1927" y="3385"/>
            <a:chExt cx="3176" cy="788"/>
          </a:xfrm>
        </p:grpSpPr>
        <p:sp>
          <p:nvSpPr>
            <p:cNvPr id="149510" name="AutoShape 14">
              <a:extLst>
                <a:ext uri="{FF2B5EF4-FFF2-40B4-BE49-F238E27FC236}">
                  <a16:creationId xmlns:a16="http://schemas.microsoft.com/office/drawing/2014/main" id="{955C2194-8B3E-48B4-84A5-BEC724BAF6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3385"/>
              <a:ext cx="3176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9511" name="Picture 16">
              <a:extLst>
                <a:ext uri="{FF2B5EF4-FFF2-40B4-BE49-F238E27FC236}">
                  <a16:creationId xmlns:a16="http://schemas.microsoft.com/office/drawing/2014/main" id="{6C6FD328-5142-43A4-A4BC-9E901020D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385"/>
              <a:ext cx="3187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4">
            <a:extLst>
              <a:ext uri="{FF2B5EF4-FFF2-40B4-BE49-F238E27FC236}">
                <a16:creationId xmlns:a16="http://schemas.microsoft.com/office/drawing/2014/main" id="{B601E964-1D58-4A5A-B3D2-993F18E118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0541" name="AutoShape 5">
              <a:extLst>
                <a:ext uri="{FF2B5EF4-FFF2-40B4-BE49-F238E27FC236}">
                  <a16:creationId xmlns:a16="http://schemas.microsoft.com/office/drawing/2014/main" id="{4836E070-F6BC-44C4-83A9-941C985C22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0542" name="Picture 6">
              <a:extLst>
                <a:ext uri="{FF2B5EF4-FFF2-40B4-BE49-F238E27FC236}">
                  <a16:creationId xmlns:a16="http://schemas.microsoft.com/office/drawing/2014/main" id="{D6F38F62-355A-455F-B94F-B705050EA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51" name="Picture 7">
            <a:extLst>
              <a:ext uri="{FF2B5EF4-FFF2-40B4-BE49-F238E27FC236}">
                <a16:creationId xmlns:a16="http://schemas.microsoft.com/office/drawing/2014/main" id="{5D6A6356-5D64-4514-8E1B-8BEE0B39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08050"/>
            <a:ext cx="82089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FA99653A-1607-4D2A-A869-164A54BBBD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1089" y="2636838"/>
            <a:ext cx="7559675" cy="1357312"/>
            <a:chOff x="521" y="1842"/>
            <a:chExt cx="4762" cy="855"/>
          </a:xfrm>
        </p:grpSpPr>
        <p:sp>
          <p:nvSpPr>
            <p:cNvPr id="150539" name="AutoShape 9">
              <a:extLst>
                <a:ext uri="{FF2B5EF4-FFF2-40B4-BE49-F238E27FC236}">
                  <a16:creationId xmlns:a16="http://schemas.microsoft.com/office/drawing/2014/main" id="{04B04EFB-8675-416F-9E88-3D4139781A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" y="1842"/>
              <a:ext cx="476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0540" name="Picture 11">
              <a:extLst>
                <a:ext uri="{FF2B5EF4-FFF2-40B4-BE49-F238E27FC236}">
                  <a16:creationId xmlns:a16="http://schemas.microsoft.com/office/drawing/2014/main" id="{6418D797-B6A8-4A51-867C-B5602EDA8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42"/>
              <a:ext cx="477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924FCAA8-F7E8-459B-B6F9-2003B3AB52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5551" y="4292600"/>
            <a:ext cx="7777163" cy="1074738"/>
            <a:chOff x="612" y="2840"/>
            <a:chExt cx="4899" cy="677"/>
          </a:xfrm>
        </p:grpSpPr>
        <p:sp>
          <p:nvSpPr>
            <p:cNvPr id="150537" name="AutoShape 13">
              <a:extLst>
                <a:ext uri="{FF2B5EF4-FFF2-40B4-BE49-F238E27FC236}">
                  <a16:creationId xmlns:a16="http://schemas.microsoft.com/office/drawing/2014/main" id="{4F51C5FD-F07F-486F-8799-9C15CF6830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2840"/>
              <a:ext cx="4899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0538" name="Picture 15">
              <a:extLst>
                <a:ext uri="{FF2B5EF4-FFF2-40B4-BE49-F238E27FC236}">
                  <a16:creationId xmlns:a16="http://schemas.microsoft.com/office/drawing/2014/main" id="{AD7A10AB-2FD8-4F50-B8B9-8F3242EC4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840"/>
              <a:ext cx="4908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D05DB409-0BC7-400E-8EC7-E08CF4F548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87939" y="5589588"/>
            <a:ext cx="2592387" cy="844550"/>
            <a:chOff x="2245" y="3521"/>
            <a:chExt cx="1633" cy="532"/>
          </a:xfrm>
        </p:grpSpPr>
        <p:sp>
          <p:nvSpPr>
            <p:cNvPr id="150535" name="AutoShape 17">
              <a:extLst>
                <a:ext uri="{FF2B5EF4-FFF2-40B4-BE49-F238E27FC236}">
                  <a16:creationId xmlns:a16="http://schemas.microsoft.com/office/drawing/2014/main" id="{084B686A-2015-4440-BD13-3B0C6FE19F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5" y="3521"/>
              <a:ext cx="163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0536" name="Picture 19">
              <a:extLst>
                <a:ext uri="{FF2B5EF4-FFF2-40B4-BE49-F238E27FC236}">
                  <a16:creationId xmlns:a16="http://schemas.microsoft.com/office/drawing/2014/main" id="{1D7C95FF-9213-4F09-BDA8-51D2EAD83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16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6">
            <a:extLst>
              <a:ext uri="{FF2B5EF4-FFF2-40B4-BE49-F238E27FC236}">
                <a16:creationId xmlns:a16="http://schemas.microsoft.com/office/drawing/2014/main" id="{AF038A0D-F900-4595-A150-04706487DC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3132" name="AutoShape 5">
              <a:extLst>
                <a:ext uri="{FF2B5EF4-FFF2-40B4-BE49-F238E27FC236}">
                  <a16:creationId xmlns:a16="http://schemas.microsoft.com/office/drawing/2014/main" id="{6701E43A-7427-4092-B0CC-8DB782A6DC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3133" name="Picture 7">
              <a:extLst>
                <a:ext uri="{FF2B5EF4-FFF2-40B4-BE49-F238E27FC236}">
                  <a16:creationId xmlns:a16="http://schemas.microsoft.com/office/drawing/2014/main" id="{50CFC900-C8CC-49F4-A4F0-26BFD8DD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C7F46F7E-8C9E-43D6-8657-7646D35AFD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1" y="1052513"/>
            <a:ext cx="4176713" cy="2239962"/>
            <a:chOff x="340" y="663"/>
            <a:chExt cx="2631" cy="1411"/>
          </a:xfrm>
        </p:grpSpPr>
        <p:sp>
          <p:nvSpPr>
            <p:cNvPr id="133130" name="AutoShape 9">
              <a:extLst>
                <a:ext uri="{FF2B5EF4-FFF2-40B4-BE49-F238E27FC236}">
                  <a16:creationId xmlns:a16="http://schemas.microsoft.com/office/drawing/2014/main" id="{630F5FCD-4087-4C4C-8291-66DE763534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663"/>
              <a:ext cx="2631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3131" name="Picture 11">
              <a:extLst>
                <a:ext uri="{FF2B5EF4-FFF2-40B4-BE49-F238E27FC236}">
                  <a16:creationId xmlns:a16="http://schemas.microsoft.com/office/drawing/2014/main" id="{5AC219AF-2420-43EC-B204-9A315BFCB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663"/>
              <a:ext cx="264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A78B4559-D147-43A8-8C7A-3379CA3E4A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8163" y="981076"/>
            <a:ext cx="3097212" cy="4968875"/>
            <a:chOff x="3379" y="618"/>
            <a:chExt cx="1951" cy="3130"/>
          </a:xfrm>
        </p:grpSpPr>
        <p:sp>
          <p:nvSpPr>
            <p:cNvPr id="133128" name="AutoShape 13">
              <a:extLst>
                <a:ext uri="{FF2B5EF4-FFF2-40B4-BE49-F238E27FC236}">
                  <a16:creationId xmlns:a16="http://schemas.microsoft.com/office/drawing/2014/main" id="{708501F0-5866-4B5B-84B8-96A8433BBD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9" y="618"/>
              <a:ext cx="1951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3129" name="Picture 15">
              <a:extLst>
                <a:ext uri="{FF2B5EF4-FFF2-40B4-BE49-F238E27FC236}">
                  <a16:creationId xmlns:a16="http://schemas.microsoft.com/office/drawing/2014/main" id="{AF905A59-9414-46B3-9102-8D1480AC5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618"/>
              <a:ext cx="1959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7CE9AA4-AA20-42C8-856C-0222206725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5550" y="3429001"/>
            <a:ext cx="3455988" cy="3248025"/>
            <a:chOff x="612" y="2160"/>
            <a:chExt cx="2177" cy="2046"/>
          </a:xfrm>
        </p:grpSpPr>
        <p:sp>
          <p:nvSpPr>
            <p:cNvPr id="133126" name="AutoShape 17">
              <a:extLst>
                <a:ext uri="{FF2B5EF4-FFF2-40B4-BE49-F238E27FC236}">
                  <a16:creationId xmlns:a16="http://schemas.microsoft.com/office/drawing/2014/main" id="{141914FF-DBEC-4D54-9ED4-8F920BC50B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2160"/>
              <a:ext cx="2177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3127" name="Picture 19">
              <a:extLst>
                <a:ext uri="{FF2B5EF4-FFF2-40B4-BE49-F238E27FC236}">
                  <a16:creationId xmlns:a16="http://schemas.microsoft.com/office/drawing/2014/main" id="{142047EC-2AD4-4F4D-8F3D-306A82FB1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160"/>
              <a:ext cx="2186" cy="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4">
            <a:extLst>
              <a:ext uri="{FF2B5EF4-FFF2-40B4-BE49-F238E27FC236}">
                <a16:creationId xmlns:a16="http://schemas.microsoft.com/office/drawing/2014/main" id="{CC7193DC-5349-4747-934D-167656443A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1561" name="AutoShape 5">
              <a:extLst>
                <a:ext uri="{FF2B5EF4-FFF2-40B4-BE49-F238E27FC236}">
                  <a16:creationId xmlns:a16="http://schemas.microsoft.com/office/drawing/2014/main" id="{EF843D8B-537C-4DB6-9FF7-DF8987928D5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1562" name="Picture 6">
              <a:extLst>
                <a:ext uri="{FF2B5EF4-FFF2-40B4-BE49-F238E27FC236}">
                  <a16:creationId xmlns:a16="http://schemas.microsoft.com/office/drawing/2014/main" id="{E4B432B9-2F48-464C-8A5E-D372D1B7F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6717F09B-5761-4DF9-8955-20263E1162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2060575"/>
            <a:ext cx="8064500" cy="2147888"/>
            <a:chOff x="295" y="1207"/>
            <a:chExt cx="5080" cy="1353"/>
          </a:xfrm>
        </p:grpSpPr>
        <p:sp>
          <p:nvSpPr>
            <p:cNvPr id="151559" name="AutoShape 8">
              <a:extLst>
                <a:ext uri="{FF2B5EF4-FFF2-40B4-BE49-F238E27FC236}">
                  <a16:creationId xmlns:a16="http://schemas.microsoft.com/office/drawing/2014/main" id="{EA111402-906C-4200-9348-F3DAE1D8B0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1207"/>
              <a:ext cx="5080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1560" name="Picture 10">
              <a:extLst>
                <a:ext uri="{FF2B5EF4-FFF2-40B4-BE49-F238E27FC236}">
                  <a16:creationId xmlns:a16="http://schemas.microsoft.com/office/drawing/2014/main" id="{02030405-D07A-4F3F-87D2-7C0D5097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07"/>
              <a:ext cx="5090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C34D883C-3078-42AE-A668-9DB48E187A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4" y="981075"/>
            <a:ext cx="2592387" cy="844550"/>
            <a:chOff x="2245" y="3521"/>
            <a:chExt cx="1633" cy="532"/>
          </a:xfrm>
        </p:grpSpPr>
        <p:sp>
          <p:nvSpPr>
            <p:cNvPr id="151557" name="AutoShape 12">
              <a:extLst>
                <a:ext uri="{FF2B5EF4-FFF2-40B4-BE49-F238E27FC236}">
                  <a16:creationId xmlns:a16="http://schemas.microsoft.com/office/drawing/2014/main" id="{4033531B-0F51-42C4-97E7-FAB3102DC9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5" y="3521"/>
              <a:ext cx="163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1558" name="Picture 13">
              <a:extLst>
                <a:ext uri="{FF2B5EF4-FFF2-40B4-BE49-F238E27FC236}">
                  <a16:creationId xmlns:a16="http://schemas.microsoft.com/office/drawing/2014/main" id="{7188C089-BD80-4F3D-8925-A47DE1004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521"/>
              <a:ext cx="16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4CC8227-B582-46AB-8590-7C53034316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549276"/>
            <a:ext cx="5976938" cy="4340225"/>
            <a:chOff x="249" y="709"/>
            <a:chExt cx="3765" cy="2734"/>
          </a:xfrm>
        </p:grpSpPr>
        <p:sp>
          <p:nvSpPr>
            <p:cNvPr id="152584" name="AutoShape 5">
              <a:extLst>
                <a:ext uri="{FF2B5EF4-FFF2-40B4-BE49-F238E27FC236}">
                  <a16:creationId xmlns:a16="http://schemas.microsoft.com/office/drawing/2014/main" id="{4A71E28E-2DFA-412A-915F-EE2DF8CBD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709"/>
              <a:ext cx="3765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2585" name="Picture 7">
              <a:extLst>
                <a:ext uri="{FF2B5EF4-FFF2-40B4-BE49-F238E27FC236}">
                  <a16:creationId xmlns:a16="http://schemas.microsoft.com/office/drawing/2014/main" id="{AECEFB51-907B-4D8C-A587-88FCD3A16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09"/>
              <a:ext cx="3774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79" name="Group 8">
            <a:extLst>
              <a:ext uri="{FF2B5EF4-FFF2-40B4-BE49-F238E27FC236}">
                <a16:creationId xmlns:a16="http://schemas.microsoft.com/office/drawing/2014/main" id="{78E521B1-84F6-4B52-B428-349CA654B3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2582" name="AutoShape 9">
              <a:extLst>
                <a:ext uri="{FF2B5EF4-FFF2-40B4-BE49-F238E27FC236}">
                  <a16:creationId xmlns:a16="http://schemas.microsoft.com/office/drawing/2014/main" id="{2662D624-2C11-4C3D-9673-7A73C59FCB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2583" name="Picture 10">
              <a:extLst>
                <a:ext uri="{FF2B5EF4-FFF2-40B4-BE49-F238E27FC236}">
                  <a16:creationId xmlns:a16="http://schemas.microsoft.com/office/drawing/2014/main" id="{AB79B2F3-1D1F-4976-89CB-187C3C3AD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204" name="Rectangle 12">
            <a:extLst>
              <a:ext uri="{FF2B5EF4-FFF2-40B4-BE49-F238E27FC236}">
                <a16:creationId xmlns:a16="http://schemas.microsoft.com/office/drawing/2014/main" id="{718C2BE4-B701-4B70-8471-97478BEB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2400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l-GR" sz="2000" b="1">
                <a:latin typeface="GR-S_Times-Bold" charset="0"/>
              </a:rPr>
              <a:t>Η δυναμική ενέργεια U </a:t>
            </a:r>
            <a:r>
              <a:rPr lang="en-US" altLang="el-GR" sz="2000">
                <a:latin typeface="GR-S_Times" charset="-95"/>
              </a:rPr>
              <a:t>είναι </a:t>
            </a:r>
            <a:r>
              <a:rPr lang="en-US" altLang="el-GR" sz="2000" i="1">
                <a:latin typeface="GR-S_Times-Italic" charset="-95"/>
              </a:rPr>
              <a:t>αποτέλεσμα της αλληλεπίδρασης του σώματος με τη Γη και η τιμή της εξαρτάται από την απόστασή του από αυτή</a:t>
            </a:r>
            <a:r>
              <a:rPr lang="en-US" altLang="el-GR" sz="2000">
                <a:latin typeface="GR-S_Times" charset="-95"/>
              </a:rPr>
              <a:t>.</a:t>
            </a:r>
          </a:p>
        </p:txBody>
      </p:sp>
      <p:sp>
        <p:nvSpPr>
          <p:cNvPr id="136208" name="Rectangle 16">
            <a:extLst>
              <a:ext uri="{FF2B5EF4-FFF2-40B4-BE49-F238E27FC236}">
                <a16:creationId xmlns:a16="http://schemas.microsoft.com/office/drawing/2014/main" id="{65E4A1B6-61A1-40D8-BA5A-95195662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157789"/>
            <a:ext cx="7775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l-GR" sz="2000" b="1">
                <a:latin typeface="GR-S_Times" charset="-95"/>
              </a:rPr>
              <a:t>Εκείνο όμως που μας ενδιαφέρει στη Φυσική δεν είναι η δυναμική ενέργεια αλλά οι διαφορές της. Πράγματι, ας θεωρήσουμε ένα σώμα μάζας m, που από μια θέση (1) ύψους h</a:t>
            </a:r>
            <a:r>
              <a:rPr lang="en-US" altLang="el-GR" sz="2000" b="1" baseline="-25000">
                <a:latin typeface="GR-S_Times" charset="-95"/>
              </a:rPr>
              <a:t>1</a:t>
            </a:r>
            <a:r>
              <a:rPr lang="en-US" altLang="el-GR" sz="2000" b="1">
                <a:latin typeface="GR-S_Times" charset="-95"/>
              </a:rPr>
              <a:t>, κατέρχεται σε μια θέση (2) ύψους h</a:t>
            </a:r>
            <a:r>
              <a:rPr lang="en-US" altLang="el-GR" sz="2000" b="1" baseline="-25000">
                <a:latin typeface="GR-S_Times" charset="-95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4" grpId="0"/>
      <p:bldP spid="1362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5">
            <a:extLst>
              <a:ext uri="{FF2B5EF4-FFF2-40B4-BE49-F238E27FC236}">
                <a16:creationId xmlns:a16="http://schemas.microsoft.com/office/drawing/2014/main" id="{079F0AB1-F8A0-41D7-A676-BC30187D39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3613" name="AutoShape 6">
              <a:extLst>
                <a:ext uri="{FF2B5EF4-FFF2-40B4-BE49-F238E27FC236}">
                  <a16:creationId xmlns:a16="http://schemas.microsoft.com/office/drawing/2014/main" id="{54FEA4DE-0C08-4231-9097-29F6B7F879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3614" name="Picture 7">
              <a:extLst>
                <a:ext uri="{FF2B5EF4-FFF2-40B4-BE49-F238E27FC236}">
                  <a16:creationId xmlns:a16="http://schemas.microsoft.com/office/drawing/2014/main" id="{689B5446-D0D9-4A2A-B9EB-C60C6F6DC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0855D88B-0BFE-45CA-8881-CD8907DA4A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188" y="1196975"/>
            <a:ext cx="7632700" cy="1060450"/>
            <a:chOff x="476" y="754"/>
            <a:chExt cx="4808" cy="668"/>
          </a:xfrm>
        </p:grpSpPr>
        <p:sp>
          <p:nvSpPr>
            <p:cNvPr id="153611" name="AutoShape 8">
              <a:extLst>
                <a:ext uri="{FF2B5EF4-FFF2-40B4-BE49-F238E27FC236}">
                  <a16:creationId xmlns:a16="http://schemas.microsoft.com/office/drawing/2014/main" id="{B21B64DA-91EF-41F4-8C88-2FE9DF1CE0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754"/>
              <a:ext cx="4808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3612" name="Picture 10">
              <a:extLst>
                <a:ext uri="{FF2B5EF4-FFF2-40B4-BE49-F238E27FC236}">
                  <a16:creationId xmlns:a16="http://schemas.microsoft.com/office/drawing/2014/main" id="{00F3E352-A70A-48EF-BDEA-9CBAA719C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754"/>
              <a:ext cx="482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EE8BB28-9364-4BE3-B7DD-21DBC25D63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188" y="2492375"/>
            <a:ext cx="7632700" cy="749300"/>
            <a:chOff x="385" y="1570"/>
            <a:chExt cx="4808" cy="472"/>
          </a:xfrm>
        </p:grpSpPr>
        <p:sp>
          <p:nvSpPr>
            <p:cNvPr id="153609" name="AutoShape 12">
              <a:extLst>
                <a:ext uri="{FF2B5EF4-FFF2-40B4-BE49-F238E27FC236}">
                  <a16:creationId xmlns:a16="http://schemas.microsoft.com/office/drawing/2014/main" id="{D1171B0E-585E-49E2-A8BC-A2AEE24DE4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570"/>
              <a:ext cx="48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3610" name="Picture 14">
              <a:extLst>
                <a:ext uri="{FF2B5EF4-FFF2-40B4-BE49-F238E27FC236}">
                  <a16:creationId xmlns:a16="http://schemas.microsoft.com/office/drawing/2014/main" id="{8B13674A-490D-441C-8F29-732E5CAB5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570"/>
              <a:ext cx="4817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B194FF3C-D0F5-4C4B-92BC-6B8C040333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2038" y="4076700"/>
            <a:ext cx="3816350" cy="882650"/>
            <a:chOff x="1791" y="2205"/>
            <a:chExt cx="2404" cy="556"/>
          </a:xfrm>
        </p:grpSpPr>
        <p:sp>
          <p:nvSpPr>
            <p:cNvPr id="153607" name="AutoShape 16">
              <a:extLst>
                <a:ext uri="{FF2B5EF4-FFF2-40B4-BE49-F238E27FC236}">
                  <a16:creationId xmlns:a16="http://schemas.microsoft.com/office/drawing/2014/main" id="{DDD72E50-43A2-4569-A168-4B8AD10CE42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2205"/>
              <a:ext cx="240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3608" name="Picture 18">
              <a:extLst>
                <a:ext uri="{FF2B5EF4-FFF2-40B4-BE49-F238E27FC236}">
                  <a16:creationId xmlns:a16="http://schemas.microsoft.com/office/drawing/2014/main" id="{7584A6FD-5F99-416E-9250-AABC51C14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205"/>
              <a:ext cx="241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235" name="Picture 19">
            <a:extLst>
              <a:ext uri="{FF2B5EF4-FFF2-40B4-BE49-F238E27FC236}">
                <a16:creationId xmlns:a16="http://schemas.microsoft.com/office/drawing/2014/main" id="{654342FB-B0B0-4E0C-AA93-0CFE2A08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29001"/>
            <a:ext cx="20780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>
            <a:extLst>
              <a:ext uri="{FF2B5EF4-FFF2-40B4-BE49-F238E27FC236}">
                <a16:creationId xmlns:a16="http://schemas.microsoft.com/office/drawing/2014/main" id="{C7D2EB16-D0B2-4C81-A421-98F2BF8A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341439"/>
            <a:ext cx="77755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l-GR" b="1">
                <a:latin typeface="GR-S_Times" charset="-95"/>
              </a:rPr>
              <a:t>Συνήθως, για λόγους πρακτικούς, ως σημείο αναφοράς (h=0) παίρνουμε την κατώτερη θέση του σώματος στο πρόβλημα που μελετάμε. Συνοψίζοντας μπορούμε να επισημάνουμε ότι: </a:t>
            </a:r>
            <a:r>
              <a:rPr lang="en-US" altLang="el-GR" b="1" i="1">
                <a:latin typeface="GR-S_Times-Italic" charset="-95"/>
              </a:rPr>
              <a:t>η ποσότητα m g h συνήθως αναφέρεται ως η δυναμική ενέργεια ενός σώματος μάζας m σε ύψος h. Στην πραγματικότητα η ποσότητα αυτή είναι η διαφορά της δυναμικής ενέργειας του συστήματος σώμα – Γη, λόγω της μεταφοράς του σώματος από το ύψος h στο σημείο αναφοράς (U=0).</a:t>
            </a:r>
          </a:p>
        </p:txBody>
      </p:sp>
      <p:grpSp>
        <p:nvGrpSpPr>
          <p:cNvPr id="154627" name="Group 6">
            <a:extLst>
              <a:ext uri="{FF2B5EF4-FFF2-40B4-BE49-F238E27FC236}">
                <a16:creationId xmlns:a16="http://schemas.microsoft.com/office/drawing/2014/main" id="{350D2E30-4173-4836-B9DF-50415DB43B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4629" name="AutoShape 7">
              <a:extLst>
                <a:ext uri="{FF2B5EF4-FFF2-40B4-BE49-F238E27FC236}">
                  <a16:creationId xmlns:a16="http://schemas.microsoft.com/office/drawing/2014/main" id="{46680B46-ACE8-4A95-B8F7-9C9DE6385A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4630" name="Picture 8">
              <a:extLst>
                <a:ext uri="{FF2B5EF4-FFF2-40B4-BE49-F238E27FC236}">
                  <a16:creationId xmlns:a16="http://schemas.microsoft.com/office/drawing/2014/main" id="{B760638F-4C5D-47AB-847E-1EED617BC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628" name="Picture 9">
            <a:extLst>
              <a:ext uri="{FF2B5EF4-FFF2-40B4-BE49-F238E27FC236}">
                <a16:creationId xmlns:a16="http://schemas.microsoft.com/office/drawing/2014/main" id="{746406A1-FDC9-46EC-BBEB-9002D47A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644901"/>
            <a:ext cx="20780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5">
            <a:extLst>
              <a:ext uri="{FF2B5EF4-FFF2-40B4-BE49-F238E27FC236}">
                <a16:creationId xmlns:a16="http://schemas.microsoft.com/office/drawing/2014/main" id="{4BBB7897-FC5E-4230-83F9-8A9EAB7499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5660" name="AutoShape 6">
              <a:extLst>
                <a:ext uri="{FF2B5EF4-FFF2-40B4-BE49-F238E27FC236}">
                  <a16:creationId xmlns:a16="http://schemas.microsoft.com/office/drawing/2014/main" id="{4673FF93-B080-4ACB-A7C8-D756B9850C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5661" name="Picture 7">
              <a:extLst>
                <a:ext uri="{FF2B5EF4-FFF2-40B4-BE49-F238E27FC236}">
                  <a16:creationId xmlns:a16="http://schemas.microsoft.com/office/drawing/2014/main" id="{5B72467A-4D23-4FC5-BE58-5CD527A1D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934037F-6557-4779-AC55-E88EAA15BD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1125539"/>
            <a:ext cx="5905500" cy="5222875"/>
            <a:chOff x="385" y="618"/>
            <a:chExt cx="3901" cy="3450"/>
          </a:xfrm>
        </p:grpSpPr>
        <p:sp>
          <p:nvSpPr>
            <p:cNvPr id="155658" name="AutoShape 8">
              <a:extLst>
                <a:ext uri="{FF2B5EF4-FFF2-40B4-BE49-F238E27FC236}">
                  <a16:creationId xmlns:a16="http://schemas.microsoft.com/office/drawing/2014/main" id="{80D531D0-232A-4932-9971-143C36B666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618"/>
              <a:ext cx="3901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5659" name="Picture 10">
              <a:extLst>
                <a:ext uri="{FF2B5EF4-FFF2-40B4-BE49-F238E27FC236}">
                  <a16:creationId xmlns:a16="http://schemas.microsoft.com/office/drawing/2014/main" id="{0E95818D-8ADC-436F-9FFC-EA30E7E39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18"/>
              <a:ext cx="3910" cy="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12ED1C3B-2D9A-477A-9A51-9229D500DB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2726" y="1125539"/>
            <a:ext cx="4105275" cy="3157537"/>
            <a:chOff x="3288" y="890"/>
            <a:chExt cx="2472" cy="1901"/>
          </a:xfrm>
        </p:grpSpPr>
        <p:sp>
          <p:nvSpPr>
            <p:cNvPr id="155656" name="AutoShape 12">
              <a:extLst>
                <a:ext uri="{FF2B5EF4-FFF2-40B4-BE49-F238E27FC236}">
                  <a16:creationId xmlns:a16="http://schemas.microsoft.com/office/drawing/2014/main" id="{D24F1E07-6C1A-48B2-92DA-D0087C09C5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8" y="890"/>
              <a:ext cx="2472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5657" name="Picture 14">
              <a:extLst>
                <a:ext uri="{FF2B5EF4-FFF2-40B4-BE49-F238E27FC236}">
                  <a16:creationId xmlns:a16="http://schemas.microsoft.com/office/drawing/2014/main" id="{5DC223E7-5125-4E02-859F-C647663C9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890"/>
              <a:ext cx="2479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2BA48BCA-FA20-4F3B-B1B1-41051430E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401" y="4868863"/>
            <a:ext cx="3059113" cy="785812"/>
            <a:chOff x="3651" y="3067"/>
            <a:chExt cx="1927" cy="495"/>
          </a:xfrm>
        </p:grpSpPr>
        <p:sp>
          <p:nvSpPr>
            <p:cNvPr id="155654" name="AutoShape 16">
              <a:extLst>
                <a:ext uri="{FF2B5EF4-FFF2-40B4-BE49-F238E27FC236}">
                  <a16:creationId xmlns:a16="http://schemas.microsoft.com/office/drawing/2014/main" id="{13C1AA4D-9B21-4AE5-986C-0584900E88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51" y="3067"/>
              <a:ext cx="1927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5655" name="Picture 18">
              <a:extLst>
                <a:ext uri="{FF2B5EF4-FFF2-40B4-BE49-F238E27FC236}">
                  <a16:creationId xmlns:a16="http://schemas.microsoft.com/office/drawing/2014/main" id="{D202EAE4-4A5B-4C91-98F0-9AC28A935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067"/>
              <a:ext cx="193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4">
            <a:extLst>
              <a:ext uri="{FF2B5EF4-FFF2-40B4-BE49-F238E27FC236}">
                <a16:creationId xmlns:a16="http://schemas.microsoft.com/office/drawing/2014/main" id="{1C00FCB2-CF9D-4328-91FC-406CC9EF2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188914"/>
            <a:ext cx="6121400" cy="566737"/>
            <a:chOff x="249" y="119"/>
            <a:chExt cx="3856" cy="357"/>
          </a:xfrm>
        </p:grpSpPr>
        <p:sp>
          <p:nvSpPr>
            <p:cNvPr id="156678" name="AutoShape 5">
              <a:extLst>
                <a:ext uri="{FF2B5EF4-FFF2-40B4-BE49-F238E27FC236}">
                  <a16:creationId xmlns:a16="http://schemas.microsoft.com/office/drawing/2014/main" id="{EF65FCFD-8B63-4B02-A3F3-5A282BDD17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6679" name="Picture 6">
              <a:extLst>
                <a:ext uri="{FF2B5EF4-FFF2-40B4-BE49-F238E27FC236}">
                  <a16:creationId xmlns:a16="http://schemas.microsoft.com/office/drawing/2014/main" id="{844D9155-446E-4C95-91E8-0EF257189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3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6675" name="Group 9">
            <a:extLst>
              <a:ext uri="{FF2B5EF4-FFF2-40B4-BE49-F238E27FC236}">
                <a16:creationId xmlns:a16="http://schemas.microsoft.com/office/drawing/2014/main" id="{790FE819-009C-4675-99A3-4BFEB1C82C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1" y="765176"/>
            <a:ext cx="5929313" cy="6092825"/>
            <a:chOff x="340" y="482"/>
            <a:chExt cx="3735" cy="3838"/>
          </a:xfrm>
        </p:grpSpPr>
        <p:sp>
          <p:nvSpPr>
            <p:cNvPr id="156676" name="AutoShape 8">
              <a:extLst>
                <a:ext uri="{FF2B5EF4-FFF2-40B4-BE49-F238E27FC236}">
                  <a16:creationId xmlns:a16="http://schemas.microsoft.com/office/drawing/2014/main" id="{F4452C84-0FB3-4338-BB4E-ECD2172D14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482"/>
              <a:ext cx="3735" cy="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6677" name="Picture 10">
              <a:extLst>
                <a:ext uri="{FF2B5EF4-FFF2-40B4-BE49-F238E27FC236}">
                  <a16:creationId xmlns:a16="http://schemas.microsoft.com/office/drawing/2014/main" id="{77E07AF2-712D-4044-A815-B06FE3A9E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82"/>
              <a:ext cx="3742" cy="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9">
            <a:extLst>
              <a:ext uri="{FF2B5EF4-FFF2-40B4-BE49-F238E27FC236}">
                <a16:creationId xmlns:a16="http://schemas.microsoft.com/office/drawing/2014/main" id="{7815BCD9-F9A2-49FC-8535-AC1CCBE54E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333375"/>
            <a:ext cx="6048375" cy="642938"/>
            <a:chOff x="204" y="210"/>
            <a:chExt cx="3810" cy="405"/>
          </a:xfrm>
        </p:grpSpPr>
        <p:sp>
          <p:nvSpPr>
            <p:cNvPr id="157701" name="AutoShape 8">
              <a:extLst>
                <a:ext uri="{FF2B5EF4-FFF2-40B4-BE49-F238E27FC236}">
                  <a16:creationId xmlns:a16="http://schemas.microsoft.com/office/drawing/2014/main" id="{4A9C83BB-52EB-475C-8FBF-9E12B4C599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7702" name="Picture 10">
              <a:extLst>
                <a:ext uri="{FF2B5EF4-FFF2-40B4-BE49-F238E27FC236}">
                  <a16:creationId xmlns:a16="http://schemas.microsoft.com/office/drawing/2014/main" id="{8515C817-A996-43C6-9B4F-C625825B0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38C82784-5FF8-4935-B839-9DAE9B01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052514"/>
            <a:ext cx="29416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12">
            <a:extLst>
              <a:ext uri="{FF2B5EF4-FFF2-40B4-BE49-F238E27FC236}">
                <a16:creationId xmlns:a16="http://schemas.microsoft.com/office/drawing/2014/main" id="{684601BA-8E46-45FB-8A64-0948CEA9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73238"/>
            <a:ext cx="5905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>
            <a:extLst>
              <a:ext uri="{FF2B5EF4-FFF2-40B4-BE49-F238E27FC236}">
                <a16:creationId xmlns:a16="http://schemas.microsoft.com/office/drawing/2014/main" id="{8EA577ED-DC1A-47A6-A82C-75199D3F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5"/>
            <a:ext cx="82089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3" name="Group 5">
            <a:extLst>
              <a:ext uri="{FF2B5EF4-FFF2-40B4-BE49-F238E27FC236}">
                <a16:creationId xmlns:a16="http://schemas.microsoft.com/office/drawing/2014/main" id="{114A8D44-7295-4A99-9A58-89F2078FA5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333375"/>
            <a:ext cx="6048375" cy="642938"/>
            <a:chOff x="204" y="210"/>
            <a:chExt cx="3810" cy="405"/>
          </a:xfrm>
        </p:grpSpPr>
        <p:sp>
          <p:nvSpPr>
            <p:cNvPr id="158727" name="AutoShape 6">
              <a:extLst>
                <a:ext uri="{FF2B5EF4-FFF2-40B4-BE49-F238E27FC236}">
                  <a16:creationId xmlns:a16="http://schemas.microsoft.com/office/drawing/2014/main" id="{EE041183-9271-48BB-870F-823AAF9F95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8728" name="Picture 7">
              <a:extLst>
                <a:ext uri="{FF2B5EF4-FFF2-40B4-BE49-F238E27FC236}">
                  <a16:creationId xmlns:a16="http://schemas.microsoft.com/office/drawing/2014/main" id="{38009FC8-D86A-4139-A227-7F1207FB5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5C3715E7-AD7D-46EF-A878-7E6559F327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3" y="3789363"/>
            <a:ext cx="2952750" cy="1020762"/>
            <a:chOff x="1927" y="2387"/>
            <a:chExt cx="1860" cy="643"/>
          </a:xfrm>
        </p:grpSpPr>
        <p:sp>
          <p:nvSpPr>
            <p:cNvPr id="158725" name="AutoShape 9">
              <a:extLst>
                <a:ext uri="{FF2B5EF4-FFF2-40B4-BE49-F238E27FC236}">
                  <a16:creationId xmlns:a16="http://schemas.microsoft.com/office/drawing/2014/main" id="{9E4BC5B0-7686-4877-9954-AE216EDD56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2387"/>
              <a:ext cx="186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8726" name="Picture 11">
              <a:extLst>
                <a:ext uri="{FF2B5EF4-FFF2-40B4-BE49-F238E27FC236}">
                  <a16:creationId xmlns:a16="http://schemas.microsoft.com/office/drawing/2014/main" id="{ED1ED83F-0C54-41B6-AFE2-6ADADFEE5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387"/>
              <a:ext cx="1872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4">
            <a:extLst>
              <a:ext uri="{FF2B5EF4-FFF2-40B4-BE49-F238E27FC236}">
                <a16:creationId xmlns:a16="http://schemas.microsoft.com/office/drawing/2014/main" id="{100D7B18-2CFD-4AD3-A04F-4BC689B505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333375"/>
            <a:ext cx="6048375" cy="642938"/>
            <a:chOff x="204" y="210"/>
            <a:chExt cx="3810" cy="405"/>
          </a:xfrm>
        </p:grpSpPr>
        <p:sp>
          <p:nvSpPr>
            <p:cNvPr id="159749" name="AutoShape 5">
              <a:extLst>
                <a:ext uri="{FF2B5EF4-FFF2-40B4-BE49-F238E27FC236}">
                  <a16:creationId xmlns:a16="http://schemas.microsoft.com/office/drawing/2014/main" id="{AD14866A-95A7-4B2C-9F5A-34A1863B24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59750" name="Picture 6">
              <a:extLst>
                <a:ext uri="{FF2B5EF4-FFF2-40B4-BE49-F238E27FC236}">
                  <a16:creationId xmlns:a16="http://schemas.microsoft.com/office/drawing/2014/main" id="{BEF92B40-80D3-4CD6-A825-662B6B05A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67" name="Picture 7">
            <a:extLst>
              <a:ext uri="{FF2B5EF4-FFF2-40B4-BE49-F238E27FC236}">
                <a16:creationId xmlns:a16="http://schemas.microsoft.com/office/drawing/2014/main" id="{BF6BFEEC-68CD-481B-9A85-0E363E0D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25538"/>
            <a:ext cx="5400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8">
            <a:extLst>
              <a:ext uri="{FF2B5EF4-FFF2-40B4-BE49-F238E27FC236}">
                <a16:creationId xmlns:a16="http://schemas.microsoft.com/office/drawing/2014/main" id="{91D60B31-9823-4080-A18D-841922E6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724400"/>
            <a:ext cx="75612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4">
            <a:extLst>
              <a:ext uri="{FF2B5EF4-FFF2-40B4-BE49-F238E27FC236}">
                <a16:creationId xmlns:a16="http://schemas.microsoft.com/office/drawing/2014/main" id="{88B5BB66-E8BB-4E5C-8509-33647B7DF8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333375"/>
            <a:ext cx="6048375" cy="642938"/>
            <a:chOff x="204" y="210"/>
            <a:chExt cx="3810" cy="405"/>
          </a:xfrm>
        </p:grpSpPr>
        <p:sp>
          <p:nvSpPr>
            <p:cNvPr id="160778" name="AutoShape 5">
              <a:extLst>
                <a:ext uri="{FF2B5EF4-FFF2-40B4-BE49-F238E27FC236}">
                  <a16:creationId xmlns:a16="http://schemas.microsoft.com/office/drawing/2014/main" id="{22F40F3F-256D-4D1A-A0C5-EE5B230F40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0779" name="Picture 6">
              <a:extLst>
                <a:ext uri="{FF2B5EF4-FFF2-40B4-BE49-F238E27FC236}">
                  <a16:creationId xmlns:a16="http://schemas.microsoft.com/office/drawing/2014/main" id="{7A74D50A-1042-4ED3-8F26-4519DDDD5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21F99264-7018-489B-8B4E-9E28BB9D32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6" y="981076"/>
            <a:ext cx="3673475" cy="4608513"/>
            <a:chOff x="295" y="799"/>
            <a:chExt cx="2209" cy="2949"/>
          </a:xfrm>
        </p:grpSpPr>
        <p:sp>
          <p:nvSpPr>
            <p:cNvPr id="160776" name="AutoShape 8">
              <a:extLst>
                <a:ext uri="{FF2B5EF4-FFF2-40B4-BE49-F238E27FC236}">
                  <a16:creationId xmlns:a16="http://schemas.microsoft.com/office/drawing/2014/main" id="{78AB0A34-3E28-4566-A168-ECD52F8508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799"/>
              <a:ext cx="2209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0777" name="Picture 10">
              <a:extLst>
                <a:ext uri="{FF2B5EF4-FFF2-40B4-BE49-F238E27FC236}">
                  <a16:creationId xmlns:a16="http://schemas.microsoft.com/office/drawing/2014/main" id="{274F4291-3C74-4722-BB57-6C6F7A38B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99"/>
              <a:ext cx="2218" cy="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45F561C-4241-480B-B394-5E3A07F3C0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0" y="5734050"/>
            <a:ext cx="8064500" cy="685800"/>
            <a:chOff x="340" y="3612"/>
            <a:chExt cx="5080" cy="432"/>
          </a:xfrm>
        </p:grpSpPr>
        <p:sp>
          <p:nvSpPr>
            <p:cNvPr id="160774" name="AutoShape 12">
              <a:extLst>
                <a:ext uri="{FF2B5EF4-FFF2-40B4-BE49-F238E27FC236}">
                  <a16:creationId xmlns:a16="http://schemas.microsoft.com/office/drawing/2014/main" id="{A3BFBB6E-DC50-4971-9B9D-8CB6DC2CCA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3612"/>
              <a:ext cx="50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0775" name="Picture 14">
              <a:extLst>
                <a:ext uri="{FF2B5EF4-FFF2-40B4-BE49-F238E27FC236}">
                  <a16:creationId xmlns:a16="http://schemas.microsoft.com/office/drawing/2014/main" id="{F01524AA-3D9E-417D-8D3B-C943CEBF3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612"/>
              <a:ext cx="509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4403" name="Rectangle 19">
            <a:extLst>
              <a:ext uri="{FF2B5EF4-FFF2-40B4-BE49-F238E27FC236}">
                <a16:creationId xmlns:a16="http://schemas.microsoft.com/office/drawing/2014/main" id="{647459EF-AF1C-4736-9B56-1DCCE5D8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412876"/>
            <a:ext cx="42481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l-GR" sz="2000" b="1"/>
              <a:t>Με άλλα λόγια μπορούμε να ισχυριστούμε, ότι όταν το σώμα κινείται προς τα κάτω, η δυναμική του ενέργεια U ελαττώνεται τόσο, όσο αυξάνεται η κινητική ενέργεια Κ, με αποτέλεσμα το άθροισμά τους να παραμένει σταθερό. Το αντίθετο συμβαίνει όταν το σώμα ανεβαίνει από τη θέση (Δ) στη θέση (Α). Μπορούμε λοιπόν συνοψίζοντας να επισημάνουμε: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4">
            <a:extLst>
              <a:ext uri="{FF2B5EF4-FFF2-40B4-BE49-F238E27FC236}">
                <a16:creationId xmlns:a16="http://schemas.microsoft.com/office/drawing/2014/main" id="{9BCFDBD0-8B6A-4DD3-A4F5-C160139629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4161" name="AutoShape 5">
              <a:extLst>
                <a:ext uri="{FF2B5EF4-FFF2-40B4-BE49-F238E27FC236}">
                  <a16:creationId xmlns:a16="http://schemas.microsoft.com/office/drawing/2014/main" id="{76DD5358-FE01-4E94-9EB7-63E41FBBA8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4162" name="Picture 6">
              <a:extLst>
                <a:ext uri="{FF2B5EF4-FFF2-40B4-BE49-F238E27FC236}">
                  <a16:creationId xmlns:a16="http://schemas.microsoft.com/office/drawing/2014/main" id="{37025866-ECD3-4DB4-A896-D996EEE48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CFB1EB33-FCCF-43BC-BEEC-8FD4D56FD765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1125539"/>
            <a:ext cx="7272337" cy="1322387"/>
            <a:chOff x="431" y="709"/>
            <a:chExt cx="4581" cy="833"/>
          </a:xfrm>
        </p:grpSpPr>
        <p:grpSp>
          <p:nvGrpSpPr>
            <p:cNvPr id="134155" name="Group 10">
              <a:extLst>
                <a:ext uri="{FF2B5EF4-FFF2-40B4-BE49-F238E27FC236}">
                  <a16:creationId xmlns:a16="http://schemas.microsoft.com/office/drawing/2014/main" id="{DE936BBA-66FE-4C4C-8920-2CD357F52E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1" y="709"/>
              <a:ext cx="4581" cy="225"/>
              <a:chOff x="1412" y="2090"/>
              <a:chExt cx="2936" cy="144"/>
            </a:xfrm>
          </p:grpSpPr>
          <p:sp>
            <p:nvSpPr>
              <p:cNvPr id="134159" name="AutoShape 9">
                <a:extLst>
                  <a:ext uri="{FF2B5EF4-FFF2-40B4-BE49-F238E27FC236}">
                    <a16:creationId xmlns:a16="http://schemas.microsoft.com/office/drawing/2014/main" id="{D5262C85-CE95-4A1F-8A3B-C1C8DCBE366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12" y="2090"/>
                <a:ext cx="29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34160" name="Picture 11">
                <a:extLst>
                  <a:ext uri="{FF2B5EF4-FFF2-40B4-BE49-F238E27FC236}">
                    <a16:creationId xmlns:a16="http://schemas.microsoft.com/office/drawing/2014/main" id="{0A83200A-7480-4BF6-B82D-39FDBF073C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" y="2090"/>
                <a:ext cx="29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156" name="Group 13">
              <a:extLst>
                <a:ext uri="{FF2B5EF4-FFF2-40B4-BE49-F238E27FC236}">
                  <a16:creationId xmlns:a16="http://schemas.microsoft.com/office/drawing/2014/main" id="{29BB843D-546C-44D6-B925-2FC20D6DA8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1" y="935"/>
              <a:ext cx="4581" cy="607"/>
              <a:chOff x="1338" y="2341"/>
              <a:chExt cx="3079" cy="408"/>
            </a:xfrm>
          </p:grpSpPr>
          <p:sp>
            <p:nvSpPr>
              <p:cNvPr id="134157" name="AutoShape 12">
                <a:extLst>
                  <a:ext uri="{FF2B5EF4-FFF2-40B4-BE49-F238E27FC236}">
                    <a16:creationId xmlns:a16="http://schemas.microsoft.com/office/drawing/2014/main" id="{50CD5C30-B0D5-4600-95ED-A10E0C86FB9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38" y="2341"/>
                <a:ext cx="3079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34158" name="Picture 14">
                <a:extLst>
                  <a:ext uri="{FF2B5EF4-FFF2-40B4-BE49-F238E27FC236}">
                    <a16:creationId xmlns:a16="http://schemas.microsoft.com/office/drawing/2014/main" id="{A267070F-C843-4100-A4D4-DB17C1408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2341"/>
                <a:ext cx="3085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B54B36FE-0C40-4CF2-B2CE-B24C1C7E0A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9651" y="2852738"/>
            <a:ext cx="7129463" cy="666750"/>
            <a:chOff x="476" y="1797"/>
            <a:chExt cx="4491" cy="420"/>
          </a:xfrm>
        </p:grpSpPr>
        <p:sp>
          <p:nvSpPr>
            <p:cNvPr id="134153" name="AutoShape 17">
              <a:extLst>
                <a:ext uri="{FF2B5EF4-FFF2-40B4-BE49-F238E27FC236}">
                  <a16:creationId xmlns:a16="http://schemas.microsoft.com/office/drawing/2014/main" id="{C40F9D07-DD6E-4A47-9DA0-4657EA7565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1797"/>
              <a:ext cx="449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4154" name="Picture 19">
              <a:extLst>
                <a:ext uri="{FF2B5EF4-FFF2-40B4-BE49-F238E27FC236}">
                  <a16:creationId xmlns:a16="http://schemas.microsoft.com/office/drawing/2014/main" id="{46C59E0C-4A7B-4E92-AAC4-1B3560AC8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797"/>
              <a:ext cx="450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8804" name="Picture 20">
            <a:extLst>
              <a:ext uri="{FF2B5EF4-FFF2-40B4-BE49-F238E27FC236}">
                <a16:creationId xmlns:a16="http://schemas.microsoft.com/office/drawing/2014/main" id="{61A5F50D-ABA8-4047-BC9B-8DBDEEFA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860801"/>
            <a:ext cx="2736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>
            <a:extLst>
              <a:ext uri="{FF2B5EF4-FFF2-40B4-BE49-F238E27FC236}">
                <a16:creationId xmlns:a16="http://schemas.microsoft.com/office/drawing/2014/main" id="{BD19A573-5723-4ED3-935D-6AF85F1863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4113" y="4797425"/>
            <a:ext cx="7632700" cy="1041400"/>
            <a:chOff x="612" y="3022"/>
            <a:chExt cx="4808" cy="656"/>
          </a:xfrm>
        </p:grpSpPr>
        <p:sp>
          <p:nvSpPr>
            <p:cNvPr id="134151" name="AutoShape 22">
              <a:extLst>
                <a:ext uri="{FF2B5EF4-FFF2-40B4-BE49-F238E27FC236}">
                  <a16:creationId xmlns:a16="http://schemas.microsoft.com/office/drawing/2014/main" id="{3C561120-DD27-4DAD-8D8E-7701CC9DBB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3022"/>
              <a:ext cx="480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4152" name="Picture 24">
              <a:extLst>
                <a:ext uri="{FF2B5EF4-FFF2-40B4-BE49-F238E27FC236}">
                  <a16:creationId xmlns:a16="http://schemas.microsoft.com/office/drawing/2014/main" id="{F866CB36-F40D-42F7-AF3F-20DB61551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022"/>
              <a:ext cx="4817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4">
            <a:extLst>
              <a:ext uri="{FF2B5EF4-FFF2-40B4-BE49-F238E27FC236}">
                <a16:creationId xmlns:a16="http://schemas.microsoft.com/office/drawing/2014/main" id="{E357DA66-E0AC-4AB9-B4FD-39A9AFBAE0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333375"/>
            <a:ext cx="6048375" cy="642938"/>
            <a:chOff x="204" y="210"/>
            <a:chExt cx="3810" cy="405"/>
          </a:xfrm>
        </p:grpSpPr>
        <p:sp>
          <p:nvSpPr>
            <p:cNvPr id="161800" name="AutoShape 5">
              <a:extLst>
                <a:ext uri="{FF2B5EF4-FFF2-40B4-BE49-F238E27FC236}">
                  <a16:creationId xmlns:a16="http://schemas.microsoft.com/office/drawing/2014/main" id="{B374548C-D6F8-4451-9B33-087BC2DD6A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1801" name="Picture 6">
              <a:extLst>
                <a:ext uri="{FF2B5EF4-FFF2-40B4-BE49-F238E27FC236}">
                  <a16:creationId xmlns:a16="http://schemas.microsoft.com/office/drawing/2014/main" id="{F5E5E121-3025-4CA2-94FC-0AE7A7D1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5415" name="Picture 7">
            <a:extLst>
              <a:ext uri="{FF2B5EF4-FFF2-40B4-BE49-F238E27FC236}">
                <a16:creationId xmlns:a16="http://schemas.microsoft.com/office/drawing/2014/main" id="{EACE7FE3-904F-462F-B1F1-90F37569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08050"/>
            <a:ext cx="24717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6" name="Rectangle 8">
            <a:extLst>
              <a:ext uri="{FF2B5EF4-FFF2-40B4-BE49-F238E27FC236}">
                <a16:creationId xmlns:a16="http://schemas.microsoft.com/office/drawing/2014/main" id="{ACAB9DE4-5110-451A-844E-51591DAD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268414"/>
            <a:ext cx="5905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l-GR" sz="2000" b="1"/>
              <a:t>Ποσοτικά η διατήρηση της μηχανικής ενέργειας μπορεί να προκύψει, αν χρησιμοποιήσουμε το θεώρημα μεταβολής της κινητικής ενέργειας και τον ορισμό της δυναμικήςενέργειας στην απλή περίπτωση της ελεύθερης πτώσης. Η μεταβολή της κινητικής ενέργειας μεταξύ των θέσεων (Α) και (Γ) είναι: 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89A4CAE-3992-460D-AE8E-F5D066EA77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0100" y="3789364"/>
            <a:ext cx="3024188" cy="668337"/>
            <a:chOff x="2744" y="2387"/>
            <a:chExt cx="1905" cy="421"/>
          </a:xfrm>
        </p:grpSpPr>
        <p:sp>
          <p:nvSpPr>
            <p:cNvPr id="161798" name="AutoShape 10">
              <a:extLst>
                <a:ext uri="{FF2B5EF4-FFF2-40B4-BE49-F238E27FC236}">
                  <a16:creationId xmlns:a16="http://schemas.microsoft.com/office/drawing/2014/main" id="{02648922-D7C5-4621-9BFF-36EBF94386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2387"/>
              <a:ext cx="1905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1799" name="Picture 12">
              <a:extLst>
                <a:ext uri="{FF2B5EF4-FFF2-40B4-BE49-F238E27FC236}">
                  <a16:creationId xmlns:a16="http://schemas.microsoft.com/office/drawing/2014/main" id="{6D82CF19-1B80-402D-B251-08D5A128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387"/>
              <a:ext cx="191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607B0ACD-02EC-420A-979C-0990CC525D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0600" y="2565400"/>
            <a:ext cx="3024188" cy="668338"/>
            <a:chOff x="2744" y="2387"/>
            <a:chExt cx="1905" cy="421"/>
          </a:xfrm>
        </p:grpSpPr>
        <p:sp>
          <p:nvSpPr>
            <p:cNvPr id="162835" name="AutoShape 6">
              <a:extLst>
                <a:ext uri="{FF2B5EF4-FFF2-40B4-BE49-F238E27FC236}">
                  <a16:creationId xmlns:a16="http://schemas.microsoft.com/office/drawing/2014/main" id="{8C0D6065-B9EF-48C2-BDC1-F6E35BF76B1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2387"/>
              <a:ext cx="1905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2836" name="Picture 7">
              <a:extLst>
                <a:ext uri="{FF2B5EF4-FFF2-40B4-BE49-F238E27FC236}">
                  <a16:creationId xmlns:a16="http://schemas.microsoft.com/office/drawing/2014/main" id="{C8AAC3F6-1A26-448D-8321-9BCFD054C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387"/>
              <a:ext cx="191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819" name="Group 8">
            <a:extLst>
              <a:ext uri="{FF2B5EF4-FFF2-40B4-BE49-F238E27FC236}">
                <a16:creationId xmlns:a16="http://schemas.microsoft.com/office/drawing/2014/main" id="{486BF1B9-D65F-4CE6-A891-E0DDADDE26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5339" y="550864"/>
            <a:ext cx="6048375" cy="642937"/>
            <a:chOff x="204" y="210"/>
            <a:chExt cx="3810" cy="405"/>
          </a:xfrm>
        </p:grpSpPr>
        <p:sp>
          <p:nvSpPr>
            <p:cNvPr id="162833" name="AutoShape 9">
              <a:extLst>
                <a:ext uri="{FF2B5EF4-FFF2-40B4-BE49-F238E27FC236}">
                  <a16:creationId xmlns:a16="http://schemas.microsoft.com/office/drawing/2014/main" id="{55C2C3CF-2533-4134-9454-F239A59E7D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2834" name="Picture 10">
              <a:extLst>
                <a:ext uri="{FF2B5EF4-FFF2-40B4-BE49-F238E27FC236}">
                  <a16:creationId xmlns:a16="http://schemas.microsoft.com/office/drawing/2014/main" id="{42E89732-BEF8-4601-B1FF-8CB112AB7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2820" name="Picture 11">
            <a:extLst>
              <a:ext uri="{FF2B5EF4-FFF2-40B4-BE49-F238E27FC236}">
                <a16:creationId xmlns:a16="http://schemas.microsoft.com/office/drawing/2014/main" id="{8A4F435D-DC29-4D60-9E56-35B6EB03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25538"/>
            <a:ext cx="20161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DAC4BC98-EBA6-486D-84F2-BA3F547982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5" y="1700214"/>
            <a:ext cx="4897438" cy="663575"/>
            <a:chOff x="2018" y="1071"/>
            <a:chExt cx="1860" cy="252"/>
          </a:xfrm>
        </p:grpSpPr>
        <p:sp>
          <p:nvSpPr>
            <p:cNvPr id="162831" name="AutoShape 12">
              <a:extLst>
                <a:ext uri="{FF2B5EF4-FFF2-40B4-BE49-F238E27FC236}">
                  <a16:creationId xmlns:a16="http://schemas.microsoft.com/office/drawing/2014/main" id="{07886E7B-749B-4F8A-A13F-48662EC0BA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1071"/>
              <a:ext cx="18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2832" name="Picture 14">
              <a:extLst>
                <a:ext uri="{FF2B5EF4-FFF2-40B4-BE49-F238E27FC236}">
                  <a16:creationId xmlns:a16="http://schemas.microsoft.com/office/drawing/2014/main" id="{DD739DF3-F1AA-4D42-8D64-E5C1C910C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071"/>
              <a:ext cx="186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BE23752E-CAA4-4CF0-B104-8A77CC6E8685}"/>
              </a:ext>
            </a:extLst>
          </p:cNvPr>
          <p:cNvGrpSpPr>
            <a:grpSpLocks/>
          </p:cNvGrpSpPr>
          <p:nvPr/>
        </p:nvGrpSpPr>
        <p:grpSpPr bwMode="auto">
          <a:xfrm>
            <a:off x="4224338" y="2636838"/>
            <a:ext cx="5543550" cy="647700"/>
            <a:chOff x="1701" y="1661"/>
            <a:chExt cx="3492" cy="408"/>
          </a:xfrm>
        </p:grpSpPr>
        <p:sp>
          <p:nvSpPr>
            <p:cNvPr id="162829" name="Text Box 15">
              <a:extLst>
                <a:ext uri="{FF2B5EF4-FFF2-40B4-BE49-F238E27FC236}">
                  <a16:creationId xmlns:a16="http://schemas.microsoft.com/office/drawing/2014/main" id="{51C4B099-B172-43B1-8A7D-6D8041C5F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1661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/>
                <a:t>+</a:t>
              </a:r>
            </a:p>
          </p:txBody>
        </p:sp>
        <p:sp>
          <p:nvSpPr>
            <p:cNvPr id="162830" name="Line 16">
              <a:extLst>
                <a:ext uri="{FF2B5EF4-FFF2-40B4-BE49-F238E27FC236}">
                  <a16:creationId xmlns:a16="http://schemas.microsoft.com/office/drawing/2014/main" id="{55BCD8CC-5633-46A2-B4D1-428CCB231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2069"/>
              <a:ext cx="34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219294C9-EA7B-4014-AA8B-D081559AE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2038" y="3284539"/>
            <a:ext cx="2520950" cy="808037"/>
            <a:chOff x="2154" y="2251"/>
            <a:chExt cx="1588" cy="509"/>
          </a:xfrm>
        </p:grpSpPr>
        <p:sp>
          <p:nvSpPr>
            <p:cNvPr id="162827" name="AutoShape 19">
              <a:extLst>
                <a:ext uri="{FF2B5EF4-FFF2-40B4-BE49-F238E27FC236}">
                  <a16:creationId xmlns:a16="http://schemas.microsoft.com/office/drawing/2014/main" id="{1A06F7FB-E5B8-4691-8D90-09DCB437CA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2251"/>
              <a:ext cx="158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2828" name="Picture 21">
              <a:extLst>
                <a:ext uri="{FF2B5EF4-FFF2-40B4-BE49-F238E27FC236}">
                  <a16:creationId xmlns:a16="http://schemas.microsoft.com/office/drawing/2014/main" id="{3F6FBBB3-4BC7-4F98-9E6D-5055C5660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251"/>
              <a:ext cx="160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5B115F70-C35A-426F-AFC6-602C8E151E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188" y="5589588"/>
            <a:ext cx="8316912" cy="755650"/>
            <a:chOff x="385" y="3521"/>
            <a:chExt cx="5239" cy="476"/>
          </a:xfrm>
        </p:grpSpPr>
        <p:sp>
          <p:nvSpPr>
            <p:cNvPr id="162825" name="AutoShape 23">
              <a:extLst>
                <a:ext uri="{FF2B5EF4-FFF2-40B4-BE49-F238E27FC236}">
                  <a16:creationId xmlns:a16="http://schemas.microsoft.com/office/drawing/2014/main" id="{A75392D0-76C5-4227-8D68-D93982B546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3521"/>
              <a:ext cx="5239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2826" name="Picture 25">
              <a:extLst>
                <a:ext uri="{FF2B5EF4-FFF2-40B4-BE49-F238E27FC236}">
                  <a16:creationId xmlns:a16="http://schemas.microsoft.com/office/drawing/2014/main" id="{B6BC7553-6E24-49D8-A618-B408012CD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521"/>
              <a:ext cx="5249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4">
            <a:extLst>
              <a:ext uri="{FF2B5EF4-FFF2-40B4-BE49-F238E27FC236}">
                <a16:creationId xmlns:a16="http://schemas.microsoft.com/office/drawing/2014/main" id="{844E5BC8-7133-4B6F-A3E7-0EC531AE8E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5339" y="550864"/>
            <a:ext cx="6048375" cy="642937"/>
            <a:chOff x="204" y="210"/>
            <a:chExt cx="3810" cy="405"/>
          </a:xfrm>
        </p:grpSpPr>
        <p:sp>
          <p:nvSpPr>
            <p:cNvPr id="163850" name="AutoShape 5">
              <a:extLst>
                <a:ext uri="{FF2B5EF4-FFF2-40B4-BE49-F238E27FC236}">
                  <a16:creationId xmlns:a16="http://schemas.microsoft.com/office/drawing/2014/main" id="{CED2239B-997C-4D97-880A-D3E89271CA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381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3851" name="Picture 6">
              <a:extLst>
                <a:ext uri="{FF2B5EF4-FFF2-40B4-BE49-F238E27FC236}">
                  <a16:creationId xmlns:a16="http://schemas.microsoft.com/office/drawing/2014/main" id="{EBDE7585-01D9-46C5-BFD3-040B33AB4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382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04F9E928-5912-46CB-BD69-82FFBB263B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9375" y="1557339"/>
            <a:ext cx="2520950" cy="808037"/>
            <a:chOff x="2154" y="2251"/>
            <a:chExt cx="1588" cy="509"/>
          </a:xfrm>
        </p:grpSpPr>
        <p:sp>
          <p:nvSpPr>
            <p:cNvPr id="163848" name="AutoShape 9">
              <a:extLst>
                <a:ext uri="{FF2B5EF4-FFF2-40B4-BE49-F238E27FC236}">
                  <a16:creationId xmlns:a16="http://schemas.microsoft.com/office/drawing/2014/main" id="{645C19E7-ABA1-4810-BB85-24BC4A22C8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2251"/>
              <a:ext cx="158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3849" name="Picture 10">
              <a:extLst>
                <a:ext uri="{FF2B5EF4-FFF2-40B4-BE49-F238E27FC236}">
                  <a16:creationId xmlns:a16="http://schemas.microsoft.com/office/drawing/2014/main" id="{64EFA49A-C13D-4746-B9A8-F3AF8B99C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251"/>
              <a:ext cx="160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44" name="Picture 11">
            <a:extLst>
              <a:ext uri="{FF2B5EF4-FFF2-40B4-BE49-F238E27FC236}">
                <a16:creationId xmlns:a16="http://schemas.microsoft.com/office/drawing/2014/main" id="{C1774FB4-963F-4CEA-B071-0A767F38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1439"/>
            <a:ext cx="22431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E56CA663-6754-40ED-B0B8-DD93E2A0F0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2176" y="2781301"/>
            <a:ext cx="6697663" cy="1292225"/>
            <a:chOff x="1202" y="1661"/>
            <a:chExt cx="4219" cy="814"/>
          </a:xfrm>
        </p:grpSpPr>
        <p:sp>
          <p:nvSpPr>
            <p:cNvPr id="163846" name="AutoShape 12">
              <a:extLst>
                <a:ext uri="{FF2B5EF4-FFF2-40B4-BE49-F238E27FC236}">
                  <a16:creationId xmlns:a16="http://schemas.microsoft.com/office/drawing/2014/main" id="{79849F03-6119-4C67-8F1F-B20AC4954D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02" y="1661"/>
              <a:ext cx="4219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3847" name="Picture 14">
              <a:extLst>
                <a:ext uri="{FF2B5EF4-FFF2-40B4-BE49-F238E27FC236}">
                  <a16:creationId xmlns:a16="http://schemas.microsoft.com/office/drawing/2014/main" id="{369B29FA-D453-4CA5-835D-03395D924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42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>
            <a:extLst>
              <a:ext uri="{FF2B5EF4-FFF2-40B4-BE49-F238E27FC236}">
                <a16:creationId xmlns:a16="http://schemas.microsoft.com/office/drawing/2014/main" id="{EB67F353-5746-4C29-A203-0688463A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2089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38568AC0-9E8D-4F80-956D-7005E9A705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1484314"/>
            <a:ext cx="3198812" cy="4465637"/>
            <a:chOff x="204" y="935"/>
            <a:chExt cx="2015" cy="2813"/>
          </a:xfrm>
        </p:grpSpPr>
        <p:sp>
          <p:nvSpPr>
            <p:cNvPr id="164869" name="AutoShape 6">
              <a:extLst>
                <a:ext uri="{FF2B5EF4-FFF2-40B4-BE49-F238E27FC236}">
                  <a16:creationId xmlns:a16="http://schemas.microsoft.com/office/drawing/2014/main" id="{8642C987-1B6E-430D-AE38-47AE42EEF8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935"/>
              <a:ext cx="2015" cy="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4870" name="Picture 8">
              <a:extLst>
                <a:ext uri="{FF2B5EF4-FFF2-40B4-BE49-F238E27FC236}">
                  <a16:creationId xmlns:a16="http://schemas.microsoft.com/office/drawing/2014/main" id="{CDD97B2C-64D1-42C1-B6A2-25CE9FA32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2024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490" name="Picture 10">
            <a:extLst>
              <a:ext uri="{FF2B5EF4-FFF2-40B4-BE49-F238E27FC236}">
                <a16:creationId xmlns:a16="http://schemas.microsoft.com/office/drawing/2014/main" id="{37E1477F-6AEA-455D-8CD0-9BF5646C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492375"/>
            <a:ext cx="72358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8">
            <a:extLst>
              <a:ext uri="{FF2B5EF4-FFF2-40B4-BE49-F238E27FC236}">
                <a16:creationId xmlns:a16="http://schemas.microsoft.com/office/drawing/2014/main" id="{EEC700AD-F62B-4D79-9FE5-D1FBCFA7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2089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2A8AB0B7-B1DB-4018-B857-FA34C33E97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1484314"/>
            <a:ext cx="3198812" cy="4465637"/>
            <a:chOff x="204" y="935"/>
            <a:chExt cx="2015" cy="2813"/>
          </a:xfrm>
        </p:grpSpPr>
        <p:sp>
          <p:nvSpPr>
            <p:cNvPr id="165895" name="AutoShape 10">
              <a:extLst>
                <a:ext uri="{FF2B5EF4-FFF2-40B4-BE49-F238E27FC236}">
                  <a16:creationId xmlns:a16="http://schemas.microsoft.com/office/drawing/2014/main" id="{473CF5A1-AF54-4C12-99F9-B0959EF8DF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935"/>
              <a:ext cx="2015" cy="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5896" name="Picture 11">
              <a:extLst>
                <a:ext uri="{FF2B5EF4-FFF2-40B4-BE49-F238E27FC236}">
                  <a16:creationId xmlns:a16="http://schemas.microsoft.com/office/drawing/2014/main" id="{DBEA2F9C-A419-4A6E-AF1B-D4D1A5354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2024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EBC3C922-56E5-4F1F-BDD0-0F9B23C340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94076" y="2276475"/>
            <a:ext cx="7273925" cy="2852738"/>
            <a:chOff x="1020" y="1026"/>
            <a:chExt cx="4582" cy="1797"/>
          </a:xfrm>
        </p:grpSpPr>
        <p:sp>
          <p:nvSpPr>
            <p:cNvPr id="165893" name="AutoShape 13">
              <a:extLst>
                <a:ext uri="{FF2B5EF4-FFF2-40B4-BE49-F238E27FC236}">
                  <a16:creationId xmlns:a16="http://schemas.microsoft.com/office/drawing/2014/main" id="{01C24D81-FD8E-4003-9C30-7DC43DDA2A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1026"/>
              <a:ext cx="4582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5894" name="Picture 14">
              <a:extLst>
                <a:ext uri="{FF2B5EF4-FFF2-40B4-BE49-F238E27FC236}">
                  <a16:creationId xmlns:a16="http://schemas.microsoft.com/office/drawing/2014/main" id="{1F4E5A22-25F1-4051-B799-B8F0701E5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026"/>
              <a:ext cx="4591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>
            <a:extLst>
              <a:ext uri="{FF2B5EF4-FFF2-40B4-BE49-F238E27FC236}">
                <a16:creationId xmlns:a16="http://schemas.microsoft.com/office/drawing/2014/main" id="{9795E8C3-4351-4AC0-817C-205A38AC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2089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>
            <a:extLst>
              <a:ext uri="{FF2B5EF4-FFF2-40B4-BE49-F238E27FC236}">
                <a16:creationId xmlns:a16="http://schemas.microsoft.com/office/drawing/2014/main" id="{A05EEDEF-ABDF-4CAC-9174-CFA48E97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849788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>
            <a:extLst>
              <a:ext uri="{FF2B5EF4-FFF2-40B4-BE49-F238E27FC236}">
                <a16:creationId xmlns:a16="http://schemas.microsoft.com/office/drawing/2014/main" id="{5054C7EE-B4A8-4B0A-AA29-9AC6D5D9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941888"/>
            <a:ext cx="83518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13">
            <a:extLst>
              <a:ext uri="{FF2B5EF4-FFF2-40B4-BE49-F238E27FC236}">
                <a16:creationId xmlns:a16="http://schemas.microsoft.com/office/drawing/2014/main" id="{9B86A157-4871-4BAC-997F-EEDDCEFC593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688138"/>
            <a:chOff x="0" y="0"/>
            <a:chExt cx="5760" cy="4213"/>
          </a:xfrm>
        </p:grpSpPr>
        <p:grpSp>
          <p:nvGrpSpPr>
            <p:cNvPr id="167939" name="Group 8">
              <a:extLst>
                <a:ext uri="{FF2B5EF4-FFF2-40B4-BE49-F238E27FC236}">
                  <a16:creationId xmlns:a16="http://schemas.microsoft.com/office/drawing/2014/main" id="{92735C68-1F67-4FD2-A51B-9139EB8C0D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26" y="2795"/>
              <a:ext cx="3334" cy="1418"/>
              <a:chOff x="2426" y="2795"/>
              <a:chExt cx="3334" cy="1418"/>
            </a:xfrm>
          </p:grpSpPr>
          <p:sp>
            <p:nvSpPr>
              <p:cNvPr id="167943" name="AutoShape 7">
                <a:extLst>
                  <a:ext uri="{FF2B5EF4-FFF2-40B4-BE49-F238E27FC236}">
                    <a16:creationId xmlns:a16="http://schemas.microsoft.com/office/drawing/2014/main" id="{E3F85109-9CC6-4337-91BF-4004730FB0B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26" y="2795"/>
                <a:ext cx="3334" cy="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67944" name="Picture 9">
                <a:extLst>
                  <a:ext uri="{FF2B5EF4-FFF2-40B4-BE49-F238E27FC236}">
                    <a16:creationId xmlns:a16="http://schemas.microsoft.com/office/drawing/2014/main" id="{D671BE95-3515-4762-8406-AEFA48BA7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2795"/>
                <a:ext cx="3342" cy="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7940" name="Group 11">
              <a:extLst>
                <a:ext uri="{FF2B5EF4-FFF2-40B4-BE49-F238E27FC236}">
                  <a16:creationId xmlns:a16="http://schemas.microsoft.com/office/drawing/2014/main" id="{D6DA6B4C-53A8-49FC-9ABD-B583ADC69E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2785"/>
              <a:chOff x="0" y="0"/>
              <a:chExt cx="5760" cy="2785"/>
            </a:xfrm>
          </p:grpSpPr>
          <p:sp>
            <p:nvSpPr>
              <p:cNvPr id="167941" name="AutoShape 10">
                <a:extLst>
                  <a:ext uri="{FF2B5EF4-FFF2-40B4-BE49-F238E27FC236}">
                    <a16:creationId xmlns:a16="http://schemas.microsoft.com/office/drawing/2014/main" id="{86EEA692-3646-46B6-9F69-730E86F91EE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5760" cy="2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67942" name="Picture 12">
                <a:extLst>
                  <a:ext uri="{FF2B5EF4-FFF2-40B4-BE49-F238E27FC236}">
                    <a16:creationId xmlns:a16="http://schemas.microsoft.com/office/drawing/2014/main" id="{537EC2F7-5198-47E0-B723-007941010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7" cy="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7">
            <a:extLst>
              <a:ext uri="{FF2B5EF4-FFF2-40B4-BE49-F238E27FC236}">
                <a16:creationId xmlns:a16="http://schemas.microsoft.com/office/drawing/2014/main" id="{255C1443-4B4A-4994-8BEC-CEF1D5119C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60350"/>
            <a:ext cx="6624638" cy="6565900"/>
            <a:chOff x="204" y="164"/>
            <a:chExt cx="4173" cy="4136"/>
          </a:xfrm>
        </p:grpSpPr>
        <p:sp>
          <p:nvSpPr>
            <p:cNvPr id="168963" name="AutoShape 6">
              <a:extLst>
                <a:ext uri="{FF2B5EF4-FFF2-40B4-BE49-F238E27FC236}">
                  <a16:creationId xmlns:a16="http://schemas.microsoft.com/office/drawing/2014/main" id="{D5A921F4-DA60-443F-A168-84FB7E38ED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164"/>
              <a:ext cx="4173" cy="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68964" name="Picture 8">
              <a:extLst>
                <a:ext uri="{FF2B5EF4-FFF2-40B4-BE49-F238E27FC236}">
                  <a16:creationId xmlns:a16="http://schemas.microsoft.com/office/drawing/2014/main" id="{4FE20A02-9E75-40A9-8077-11DDC956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4"/>
              <a:ext cx="4181" cy="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10">
            <a:extLst>
              <a:ext uri="{FF2B5EF4-FFF2-40B4-BE49-F238E27FC236}">
                <a16:creationId xmlns:a16="http://schemas.microsoft.com/office/drawing/2014/main" id="{CA65E6D1-5953-4611-A360-DCC16210CE9F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0"/>
            <a:ext cx="6624638" cy="6567488"/>
            <a:chOff x="612" y="0"/>
            <a:chExt cx="4173" cy="4137"/>
          </a:xfrm>
        </p:grpSpPr>
        <p:pic>
          <p:nvPicPr>
            <p:cNvPr id="169987" name="Picture 4">
              <a:extLst>
                <a:ext uri="{FF2B5EF4-FFF2-40B4-BE49-F238E27FC236}">
                  <a16:creationId xmlns:a16="http://schemas.microsoft.com/office/drawing/2014/main" id="{93717B58-80C1-4E99-A6CF-40C2EC7D3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0"/>
              <a:ext cx="3923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988" name="Group 8">
              <a:extLst>
                <a:ext uri="{FF2B5EF4-FFF2-40B4-BE49-F238E27FC236}">
                  <a16:creationId xmlns:a16="http://schemas.microsoft.com/office/drawing/2014/main" id="{DBA22164-4F38-4627-9704-14E6C87B0D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2" y="2976"/>
              <a:ext cx="4173" cy="1161"/>
              <a:chOff x="612" y="2976"/>
              <a:chExt cx="4173" cy="1161"/>
            </a:xfrm>
          </p:grpSpPr>
          <p:sp>
            <p:nvSpPr>
              <p:cNvPr id="169989" name="AutoShape 7">
                <a:extLst>
                  <a:ext uri="{FF2B5EF4-FFF2-40B4-BE49-F238E27FC236}">
                    <a16:creationId xmlns:a16="http://schemas.microsoft.com/office/drawing/2014/main" id="{37100D1A-27BC-438B-89C0-81C32EB59A5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2976"/>
                <a:ext cx="4173" cy="1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69990" name="Picture 9">
                <a:extLst>
                  <a:ext uri="{FF2B5EF4-FFF2-40B4-BE49-F238E27FC236}">
                    <a16:creationId xmlns:a16="http://schemas.microsoft.com/office/drawing/2014/main" id="{36F0BE45-96DB-4B78-ADC9-672943EFA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976"/>
                <a:ext cx="4181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>
            <a:extLst>
              <a:ext uri="{FF2B5EF4-FFF2-40B4-BE49-F238E27FC236}">
                <a16:creationId xmlns:a16="http://schemas.microsoft.com/office/drawing/2014/main" id="{7A65F1CF-45D3-42F9-8D13-6D86D798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92151"/>
            <a:ext cx="82819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4">
            <a:extLst>
              <a:ext uri="{FF2B5EF4-FFF2-40B4-BE49-F238E27FC236}">
                <a16:creationId xmlns:a16="http://schemas.microsoft.com/office/drawing/2014/main" id="{1E37B8E6-D175-4A95-8B37-2CA53BCC9F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5175" name="AutoShape 5">
              <a:extLst>
                <a:ext uri="{FF2B5EF4-FFF2-40B4-BE49-F238E27FC236}">
                  <a16:creationId xmlns:a16="http://schemas.microsoft.com/office/drawing/2014/main" id="{2E0A3657-F84D-49A9-8F83-99D330AC73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5176" name="Picture 6">
              <a:extLst>
                <a:ext uri="{FF2B5EF4-FFF2-40B4-BE49-F238E27FC236}">
                  <a16:creationId xmlns:a16="http://schemas.microsoft.com/office/drawing/2014/main" id="{169CDD94-298B-4522-A329-C9E35471F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5" name="Picture 7">
            <a:extLst>
              <a:ext uri="{FF2B5EF4-FFF2-40B4-BE49-F238E27FC236}">
                <a16:creationId xmlns:a16="http://schemas.microsoft.com/office/drawing/2014/main" id="{7139425E-D8B0-4F0E-A536-BED645AA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700214"/>
            <a:ext cx="799306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ED85D556-54CB-42B6-96E2-A679799440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1" y="3284539"/>
            <a:ext cx="7777163" cy="2732087"/>
            <a:chOff x="340" y="2069"/>
            <a:chExt cx="4899" cy="1721"/>
          </a:xfrm>
        </p:grpSpPr>
        <p:sp>
          <p:nvSpPr>
            <p:cNvPr id="135173" name="AutoShape 13">
              <a:extLst>
                <a:ext uri="{FF2B5EF4-FFF2-40B4-BE49-F238E27FC236}">
                  <a16:creationId xmlns:a16="http://schemas.microsoft.com/office/drawing/2014/main" id="{515B379F-B325-4A59-BFAB-99250223FD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2069"/>
              <a:ext cx="4899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5174" name="Picture 15">
              <a:extLst>
                <a:ext uri="{FF2B5EF4-FFF2-40B4-BE49-F238E27FC236}">
                  <a16:creationId xmlns:a16="http://schemas.microsoft.com/office/drawing/2014/main" id="{EC876716-A2C0-4914-ABB1-B45FBACE2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069"/>
              <a:ext cx="4908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4">
            <a:extLst>
              <a:ext uri="{FF2B5EF4-FFF2-40B4-BE49-F238E27FC236}">
                <a16:creationId xmlns:a16="http://schemas.microsoft.com/office/drawing/2014/main" id="{7FDF4F8C-19ED-42E9-8D15-65F563BD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1"/>
            <a:ext cx="3384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F7A1113D-0E6E-495E-92AE-D1F5A09C57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1" y="836613"/>
            <a:ext cx="7777163" cy="3892550"/>
            <a:chOff x="340" y="845"/>
            <a:chExt cx="4899" cy="2452"/>
          </a:xfrm>
        </p:grpSpPr>
        <p:sp>
          <p:nvSpPr>
            <p:cNvPr id="172037" name="AutoShape 6">
              <a:extLst>
                <a:ext uri="{FF2B5EF4-FFF2-40B4-BE49-F238E27FC236}">
                  <a16:creationId xmlns:a16="http://schemas.microsoft.com/office/drawing/2014/main" id="{8CD69BD6-0F12-480D-97C4-4620FBDFAD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845"/>
              <a:ext cx="4899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2038" name="Picture 8">
              <a:extLst>
                <a:ext uri="{FF2B5EF4-FFF2-40B4-BE49-F238E27FC236}">
                  <a16:creationId xmlns:a16="http://schemas.microsoft.com/office/drawing/2014/main" id="{0A7D88D8-1D27-4B04-8523-4E607BA79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4908" cy="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6681" name="Picture 9">
            <a:extLst>
              <a:ext uri="{FF2B5EF4-FFF2-40B4-BE49-F238E27FC236}">
                <a16:creationId xmlns:a16="http://schemas.microsoft.com/office/drawing/2014/main" id="{0A03DBF1-EBFE-4B96-9866-19ADACC9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724400"/>
            <a:ext cx="76327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>
            <a:extLst>
              <a:ext uri="{FF2B5EF4-FFF2-40B4-BE49-F238E27FC236}">
                <a16:creationId xmlns:a16="http://schemas.microsoft.com/office/drawing/2014/main" id="{D9B294EC-A595-4243-9429-B68075AF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1"/>
            <a:ext cx="3384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>
            <a:extLst>
              <a:ext uri="{FF2B5EF4-FFF2-40B4-BE49-F238E27FC236}">
                <a16:creationId xmlns:a16="http://schemas.microsoft.com/office/drawing/2014/main" id="{E0290D46-1E9F-4FE3-912D-6EE765A2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36614"/>
            <a:ext cx="76327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C87D26BB-D7CE-4E11-8776-A5B608B4F0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5" y="2492375"/>
            <a:ext cx="1943100" cy="1062038"/>
            <a:chOff x="2154" y="1888"/>
            <a:chExt cx="1224" cy="669"/>
          </a:xfrm>
        </p:grpSpPr>
        <p:sp>
          <p:nvSpPr>
            <p:cNvPr id="173065" name="AutoShape 7">
              <a:extLst>
                <a:ext uri="{FF2B5EF4-FFF2-40B4-BE49-F238E27FC236}">
                  <a16:creationId xmlns:a16="http://schemas.microsoft.com/office/drawing/2014/main" id="{751854C9-CE2E-48EE-95D1-D7EC15EFF2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888"/>
              <a:ext cx="1224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3066" name="Picture 9">
              <a:extLst>
                <a:ext uri="{FF2B5EF4-FFF2-40B4-BE49-F238E27FC236}">
                  <a16:creationId xmlns:a16="http://schemas.microsoft.com/office/drawing/2014/main" id="{AC3274A7-6213-468D-9049-827A23ED9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888"/>
              <a:ext cx="12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9B6BC291-1861-4AD3-A6F7-40A6DB3364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1088" y="3573463"/>
            <a:ext cx="7129462" cy="1365250"/>
            <a:chOff x="521" y="2478"/>
            <a:chExt cx="4491" cy="860"/>
          </a:xfrm>
        </p:grpSpPr>
        <p:sp>
          <p:nvSpPr>
            <p:cNvPr id="173063" name="AutoShape 11">
              <a:extLst>
                <a:ext uri="{FF2B5EF4-FFF2-40B4-BE49-F238E27FC236}">
                  <a16:creationId xmlns:a16="http://schemas.microsoft.com/office/drawing/2014/main" id="{A4ACBB89-95B7-42FF-A249-ADF907A0AC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" y="2478"/>
              <a:ext cx="4491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3064" name="Picture 13">
              <a:extLst>
                <a:ext uri="{FF2B5EF4-FFF2-40B4-BE49-F238E27FC236}">
                  <a16:creationId xmlns:a16="http://schemas.microsoft.com/office/drawing/2014/main" id="{DC303969-D05B-46B0-BEE8-199477F92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478"/>
              <a:ext cx="4500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7710" name="Picture 14">
            <a:extLst>
              <a:ext uri="{FF2B5EF4-FFF2-40B4-BE49-F238E27FC236}">
                <a16:creationId xmlns:a16="http://schemas.microsoft.com/office/drawing/2014/main" id="{D7EE24B5-A7D6-4F8D-A0EB-2027F835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013325"/>
            <a:ext cx="7200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5">
            <a:extLst>
              <a:ext uri="{FF2B5EF4-FFF2-40B4-BE49-F238E27FC236}">
                <a16:creationId xmlns:a16="http://schemas.microsoft.com/office/drawing/2014/main" id="{E6B54AE2-62D0-426D-960A-6688B620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1"/>
            <a:ext cx="3384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7C3276C2-B4B4-4B2C-9728-36D678FF1C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5050" y="765175"/>
            <a:ext cx="4032250" cy="1855788"/>
            <a:chOff x="1292" y="663"/>
            <a:chExt cx="2540" cy="1169"/>
          </a:xfrm>
        </p:grpSpPr>
        <p:sp>
          <p:nvSpPr>
            <p:cNvPr id="174089" name="AutoShape 7">
              <a:extLst>
                <a:ext uri="{FF2B5EF4-FFF2-40B4-BE49-F238E27FC236}">
                  <a16:creationId xmlns:a16="http://schemas.microsoft.com/office/drawing/2014/main" id="{11600EA4-8005-4F7E-A6C0-A410971CD0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2" y="663"/>
              <a:ext cx="2540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4090" name="Picture 9">
              <a:extLst>
                <a:ext uri="{FF2B5EF4-FFF2-40B4-BE49-F238E27FC236}">
                  <a16:creationId xmlns:a16="http://schemas.microsoft.com/office/drawing/2014/main" id="{CB8911B0-3F56-4517-ABF2-22CAB836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63"/>
              <a:ext cx="255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730" name="Picture 10">
            <a:extLst>
              <a:ext uri="{FF2B5EF4-FFF2-40B4-BE49-F238E27FC236}">
                <a16:creationId xmlns:a16="http://schemas.microsoft.com/office/drawing/2014/main" id="{920BF462-E83A-47D4-B4F4-312674E4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565400"/>
            <a:ext cx="7632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Picture 11">
            <a:extLst>
              <a:ext uri="{FF2B5EF4-FFF2-40B4-BE49-F238E27FC236}">
                <a16:creationId xmlns:a16="http://schemas.microsoft.com/office/drawing/2014/main" id="{4039F071-7D50-4818-99B6-F368B5D2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76700"/>
            <a:ext cx="75612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F0283F4B-92FF-4532-BDED-E29B39AC6C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6" y="5734051"/>
            <a:ext cx="1584325" cy="682625"/>
            <a:chOff x="2154" y="3612"/>
            <a:chExt cx="998" cy="430"/>
          </a:xfrm>
        </p:grpSpPr>
        <p:sp>
          <p:nvSpPr>
            <p:cNvPr id="174087" name="AutoShape 13">
              <a:extLst>
                <a:ext uri="{FF2B5EF4-FFF2-40B4-BE49-F238E27FC236}">
                  <a16:creationId xmlns:a16="http://schemas.microsoft.com/office/drawing/2014/main" id="{3074B6AC-2F44-4485-8B52-882CEE8A3F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3612"/>
              <a:ext cx="99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4088" name="Picture 15">
              <a:extLst>
                <a:ext uri="{FF2B5EF4-FFF2-40B4-BE49-F238E27FC236}">
                  <a16:creationId xmlns:a16="http://schemas.microsoft.com/office/drawing/2014/main" id="{E5F80D95-0D03-44C4-AB2B-7740A4D3D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612"/>
              <a:ext cx="100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>
            <a:extLst>
              <a:ext uri="{FF2B5EF4-FFF2-40B4-BE49-F238E27FC236}">
                <a16:creationId xmlns:a16="http://schemas.microsoft.com/office/drawing/2014/main" id="{CD3CD878-879C-46F4-A3A8-BD3D63AE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1"/>
            <a:ext cx="3384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919F1CDD-D85A-4859-926F-1A3335B698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9" y="2636838"/>
            <a:ext cx="8353425" cy="2976562"/>
            <a:chOff x="204" y="845"/>
            <a:chExt cx="5080" cy="1810"/>
          </a:xfrm>
        </p:grpSpPr>
        <p:sp>
          <p:nvSpPr>
            <p:cNvPr id="175111" name="AutoShape 6">
              <a:extLst>
                <a:ext uri="{FF2B5EF4-FFF2-40B4-BE49-F238E27FC236}">
                  <a16:creationId xmlns:a16="http://schemas.microsoft.com/office/drawing/2014/main" id="{0E35D44F-A2B1-460A-8799-7A7C9F2571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45"/>
              <a:ext cx="5080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5112" name="Picture 8">
              <a:extLst>
                <a:ext uri="{FF2B5EF4-FFF2-40B4-BE49-F238E27FC236}">
                  <a16:creationId xmlns:a16="http://schemas.microsoft.com/office/drawing/2014/main" id="{ECF67278-210C-4335-8F8C-BBDD1A4E7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45"/>
              <a:ext cx="5090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D4CDF73D-B95E-48A5-936F-42EB8071B1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5" y="1268413"/>
            <a:ext cx="1873250" cy="806450"/>
            <a:chOff x="2154" y="3612"/>
            <a:chExt cx="998" cy="430"/>
          </a:xfrm>
        </p:grpSpPr>
        <p:sp>
          <p:nvSpPr>
            <p:cNvPr id="175109" name="AutoShape 10">
              <a:extLst>
                <a:ext uri="{FF2B5EF4-FFF2-40B4-BE49-F238E27FC236}">
                  <a16:creationId xmlns:a16="http://schemas.microsoft.com/office/drawing/2014/main" id="{AD264C11-6798-4239-B676-C76665567E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3612"/>
              <a:ext cx="99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5110" name="Picture 11">
              <a:extLst>
                <a:ext uri="{FF2B5EF4-FFF2-40B4-BE49-F238E27FC236}">
                  <a16:creationId xmlns:a16="http://schemas.microsoft.com/office/drawing/2014/main" id="{397C1688-0766-42B9-80ED-CE2CE934B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612"/>
              <a:ext cx="100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>
            <a:extLst>
              <a:ext uri="{FF2B5EF4-FFF2-40B4-BE49-F238E27FC236}">
                <a16:creationId xmlns:a16="http://schemas.microsoft.com/office/drawing/2014/main" id="{4F4FF6E9-7F88-418D-BF85-EA5F1D52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12876"/>
            <a:ext cx="78501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195" name="Group 5">
            <a:extLst>
              <a:ext uri="{FF2B5EF4-FFF2-40B4-BE49-F238E27FC236}">
                <a16:creationId xmlns:a16="http://schemas.microsoft.com/office/drawing/2014/main" id="{F47F6994-7B1E-49AF-B8CE-8EEEFB6E7A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6199" name="AutoShape 6">
              <a:extLst>
                <a:ext uri="{FF2B5EF4-FFF2-40B4-BE49-F238E27FC236}">
                  <a16:creationId xmlns:a16="http://schemas.microsoft.com/office/drawing/2014/main" id="{5DF7B026-46D7-4BDF-8C19-BEDB511577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6200" name="Picture 7">
              <a:extLst>
                <a:ext uri="{FF2B5EF4-FFF2-40B4-BE49-F238E27FC236}">
                  <a16:creationId xmlns:a16="http://schemas.microsoft.com/office/drawing/2014/main" id="{3ECAFED6-0762-40D9-8A6B-8458FE741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DFEFAE3E-4B7B-46AA-8B3C-98B788F8E0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67213" y="5157789"/>
            <a:ext cx="2952750" cy="1000125"/>
            <a:chOff x="1791" y="3249"/>
            <a:chExt cx="1860" cy="630"/>
          </a:xfrm>
        </p:grpSpPr>
        <p:sp>
          <p:nvSpPr>
            <p:cNvPr id="136197" name="AutoShape 9">
              <a:extLst>
                <a:ext uri="{FF2B5EF4-FFF2-40B4-BE49-F238E27FC236}">
                  <a16:creationId xmlns:a16="http://schemas.microsoft.com/office/drawing/2014/main" id="{0B84CC60-37BA-4FC1-8E04-2DDD9C26F6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3249"/>
              <a:ext cx="18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6198" name="Picture 11">
              <a:extLst>
                <a:ext uri="{FF2B5EF4-FFF2-40B4-BE49-F238E27FC236}">
                  <a16:creationId xmlns:a16="http://schemas.microsoft.com/office/drawing/2014/main" id="{CF8CD423-2F42-46C5-85B2-7F6089C03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249"/>
              <a:ext cx="187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4">
            <a:extLst>
              <a:ext uri="{FF2B5EF4-FFF2-40B4-BE49-F238E27FC236}">
                <a16:creationId xmlns:a16="http://schemas.microsoft.com/office/drawing/2014/main" id="{0F91ADE4-3B60-45F6-BF6A-D3E9BA057F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7228" name="AutoShape 5">
              <a:extLst>
                <a:ext uri="{FF2B5EF4-FFF2-40B4-BE49-F238E27FC236}">
                  <a16:creationId xmlns:a16="http://schemas.microsoft.com/office/drawing/2014/main" id="{A4D08D3C-C6C2-4764-B645-8B18A5D36B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7229" name="Picture 6">
              <a:extLst>
                <a:ext uri="{FF2B5EF4-FFF2-40B4-BE49-F238E27FC236}">
                  <a16:creationId xmlns:a16="http://schemas.microsoft.com/office/drawing/2014/main" id="{84B78AEB-3BA7-4991-A260-AFCA834B7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418CD419-00DE-419E-807B-751D2666DE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67213" y="1052514"/>
            <a:ext cx="2952750" cy="1000125"/>
            <a:chOff x="1791" y="3249"/>
            <a:chExt cx="1860" cy="630"/>
          </a:xfrm>
        </p:grpSpPr>
        <p:sp>
          <p:nvSpPr>
            <p:cNvPr id="137226" name="AutoShape 9">
              <a:extLst>
                <a:ext uri="{FF2B5EF4-FFF2-40B4-BE49-F238E27FC236}">
                  <a16:creationId xmlns:a16="http://schemas.microsoft.com/office/drawing/2014/main" id="{97FDD479-C519-4E33-9E02-6053D59946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3249"/>
              <a:ext cx="18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7227" name="Picture 10">
              <a:extLst>
                <a:ext uri="{FF2B5EF4-FFF2-40B4-BE49-F238E27FC236}">
                  <a16:creationId xmlns:a16="http://schemas.microsoft.com/office/drawing/2014/main" id="{F6BEB5FA-5584-46BD-AEB2-DC2E5C834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249"/>
              <a:ext cx="187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75DB2D9D-6A42-46DC-B678-E4B6ECE6B9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2349501"/>
            <a:ext cx="8353425" cy="1808163"/>
            <a:chOff x="204" y="1480"/>
            <a:chExt cx="5262" cy="1139"/>
          </a:xfrm>
        </p:grpSpPr>
        <p:sp>
          <p:nvSpPr>
            <p:cNvPr id="137224" name="AutoShape 11">
              <a:extLst>
                <a:ext uri="{FF2B5EF4-FFF2-40B4-BE49-F238E27FC236}">
                  <a16:creationId xmlns:a16="http://schemas.microsoft.com/office/drawing/2014/main" id="{AC008121-59C1-41C3-828A-FF16298BAB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5262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7225" name="Picture 13">
              <a:extLst>
                <a:ext uri="{FF2B5EF4-FFF2-40B4-BE49-F238E27FC236}">
                  <a16:creationId xmlns:a16="http://schemas.microsoft.com/office/drawing/2014/main" id="{2239025C-A4AB-4432-A0AF-1D60C3209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5272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9262043E-429D-46D4-A00A-87530F651E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4" y="4724400"/>
            <a:ext cx="8207375" cy="1111250"/>
            <a:chOff x="295" y="2976"/>
            <a:chExt cx="5170" cy="700"/>
          </a:xfrm>
        </p:grpSpPr>
        <p:sp>
          <p:nvSpPr>
            <p:cNvPr id="137222" name="AutoShape 15">
              <a:extLst>
                <a:ext uri="{FF2B5EF4-FFF2-40B4-BE49-F238E27FC236}">
                  <a16:creationId xmlns:a16="http://schemas.microsoft.com/office/drawing/2014/main" id="{D0C3F62C-F4FA-4812-AF87-3304019ED7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976"/>
              <a:ext cx="517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7223" name="Picture 17">
              <a:extLst>
                <a:ext uri="{FF2B5EF4-FFF2-40B4-BE49-F238E27FC236}">
                  <a16:creationId xmlns:a16="http://schemas.microsoft.com/office/drawing/2014/main" id="{42B0AC81-E91E-4377-AEE7-E4B2FCAB1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976"/>
              <a:ext cx="518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4">
            <a:extLst>
              <a:ext uri="{FF2B5EF4-FFF2-40B4-BE49-F238E27FC236}">
                <a16:creationId xmlns:a16="http://schemas.microsoft.com/office/drawing/2014/main" id="{B82C432C-BB7D-4B04-80B5-4AF3DC93C2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8252" name="AutoShape 5">
              <a:extLst>
                <a:ext uri="{FF2B5EF4-FFF2-40B4-BE49-F238E27FC236}">
                  <a16:creationId xmlns:a16="http://schemas.microsoft.com/office/drawing/2014/main" id="{C89E9A7A-E264-4BAE-A58E-F240A5E4A7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8253" name="Picture 6">
              <a:extLst>
                <a:ext uri="{FF2B5EF4-FFF2-40B4-BE49-F238E27FC236}">
                  <a16:creationId xmlns:a16="http://schemas.microsoft.com/office/drawing/2014/main" id="{26A314E7-CFD0-4194-B675-8CE786AFF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87" name="Picture 7">
            <a:extLst>
              <a:ext uri="{FF2B5EF4-FFF2-40B4-BE49-F238E27FC236}">
                <a16:creationId xmlns:a16="http://schemas.microsoft.com/office/drawing/2014/main" id="{A8E1EDDE-0FEC-4ED8-A65A-9D4475D5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52513"/>
            <a:ext cx="6697662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72A4CC4B-93F4-47FA-8413-0EAF9402B3D3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3357563"/>
            <a:ext cx="7127875" cy="1655762"/>
            <a:chOff x="385" y="2341"/>
            <a:chExt cx="4355" cy="994"/>
          </a:xfrm>
        </p:grpSpPr>
        <p:grpSp>
          <p:nvGrpSpPr>
            <p:cNvPr id="138246" name="Group 11">
              <a:extLst>
                <a:ext uri="{FF2B5EF4-FFF2-40B4-BE49-F238E27FC236}">
                  <a16:creationId xmlns:a16="http://schemas.microsoft.com/office/drawing/2014/main" id="{0020A156-DF53-41B7-BD44-F5AD1D024F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" y="2750"/>
              <a:ext cx="4355" cy="585"/>
              <a:chOff x="1338" y="2387"/>
              <a:chExt cx="3079" cy="414"/>
            </a:xfrm>
          </p:grpSpPr>
          <p:sp>
            <p:nvSpPr>
              <p:cNvPr id="138250" name="AutoShape 10">
                <a:extLst>
                  <a:ext uri="{FF2B5EF4-FFF2-40B4-BE49-F238E27FC236}">
                    <a16:creationId xmlns:a16="http://schemas.microsoft.com/office/drawing/2014/main" id="{218B48B1-6426-44E8-8A3F-30727FEF5DF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38" y="2387"/>
                <a:ext cx="3079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38251" name="Picture 12">
                <a:extLst>
                  <a:ext uri="{FF2B5EF4-FFF2-40B4-BE49-F238E27FC236}">
                    <a16:creationId xmlns:a16="http://schemas.microsoft.com/office/drawing/2014/main" id="{8E838E79-9F85-4270-BB09-E9F17C523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2387"/>
                <a:ext cx="3085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247" name="Group 14">
              <a:extLst>
                <a:ext uri="{FF2B5EF4-FFF2-40B4-BE49-F238E27FC236}">
                  <a16:creationId xmlns:a16="http://schemas.microsoft.com/office/drawing/2014/main" id="{F5ED5D66-215F-4DAD-85C6-DC1A29CB2B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" y="2341"/>
              <a:ext cx="4309" cy="403"/>
              <a:chOff x="1340" y="2018"/>
              <a:chExt cx="3079" cy="288"/>
            </a:xfrm>
          </p:grpSpPr>
          <p:sp>
            <p:nvSpPr>
              <p:cNvPr id="138248" name="AutoShape 13">
                <a:extLst>
                  <a:ext uri="{FF2B5EF4-FFF2-40B4-BE49-F238E27FC236}">
                    <a16:creationId xmlns:a16="http://schemas.microsoft.com/office/drawing/2014/main" id="{12F151B7-DC5C-4BAF-ABDF-AEA2FDF390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40" y="2018"/>
                <a:ext cx="30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38249" name="Picture 15">
                <a:extLst>
                  <a:ext uri="{FF2B5EF4-FFF2-40B4-BE49-F238E27FC236}">
                    <a16:creationId xmlns:a16="http://schemas.microsoft.com/office/drawing/2014/main" id="{9EF47CCF-1D75-4AA8-9274-5DD8F931F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" y="2018"/>
                <a:ext cx="308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2897" name="Picture 17">
            <a:extLst>
              <a:ext uri="{FF2B5EF4-FFF2-40B4-BE49-F238E27FC236}">
                <a16:creationId xmlns:a16="http://schemas.microsoft.com/office/drawing/2014/main" id="{40341669-A1C6-427A-999E-3E4EC580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5373688"/>
            <a:ext cx="69135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4">
            <a:extLst>
              <a:ext uri="{FF2B5EF4-FFF2-40B4-BE49-F238E27FC236}">
                <a16:creationId xmlns:a16="http://schemas.microsoft.com/office/drawing/2014/main" id="{271D7FB8-58CD-4E51-B2D4-2F0FC1AD89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39274" name="AutoShape 5">
              <a:extLst>
                <a:ext uri="{FF2B5EF4-FFF2-40B4-BE49-F238E27FC236}">
                  <a16:creationId xmlns:a16="http://schemas.microsoft.com/office/drawing/2014/main" id="{54413B91-D584-45CE-9F27-EDF5B7387C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9275" name="Picture 6">
              <a:extLst>
                <a:ext uri="{FF2B5EF4-FFF2-40B4-BE49-F238E27FC236}">
                  <a16:creationId xmlns:a16="http://schemas.microsoft.com/office/drawing/2014/main" id="{E604AA96-57B7-4776-A728-47410EB54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83B5AA0-20A5-4177-AEF5-8E8103E2D7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188" y="908050"/>
            <a:ext cx="7345362" cy="1435100"/>
            <a:chOff x="476" y="799"/>
            <a:chExt cx="4627" cy="904"/>
          </a:xfrm>
        </p:grpSpPr>
        <p:sp>
          <p:nvSpPr>
            <p:cNvPr id="139272" name="AutoShape 8">
              <a:extLst>
                <a:ext uri="{FF2B5EF4-FFF2-40B4-BE49-F238E27FC236}">
                  <a16:creationId xmlns:a16="http://schemas.microsoft.com/office/drawing/2014/main" id="{29560D6D-D5DA-4DDF-8333-502A2668BB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799"/>
              <a:ext cx="4627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9273" name="Picture 10">
              <a:extLst>
                <a:ext uri="{FF2B5EF4-FFF2-40B4-BE49-F238E27FC236}">
                  <a16:creationId xmlns:a16="http://schemas.microsoft.com/office/drawing/2014/main" id="{7CA94ACB-23E9-4491-A7C1-C5D0CD7BC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799"/>
              <a:ext cx="463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915" name="Picture 11">
            <a:extLst>
              <a:ext uri="{FF2B5EF4-FFF2-40B4-BE49-F238E27FC236}">
                <a16:creationId xmlns:a16="http://schemas.microsoft.com/office/drawing/2014/main" id="{6C0340A3-3C3F-4E3D-80F9-CB6218C9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349501"/>
            <a:ext cx="75612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DDA435B3-3FEA-43F7-B164-A29651F574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3" y="4149726"/>
            <a:ext cx="2881312" cy="2570163"/>
            <a:chOff x="1927" y="2704"/>
            <a:chExt cx="1678" cy="1497"/>
          </a:xfrm>
        </p:grpSpPr>
        <p:sp>
          <p:nvSpPr>
            <p:cNvPr id="139270" name="AutoShape 13">
              <a:extLst>
                <a:ext uri="{FF2B5EF4-FFF2-40B4-BE49-F238E27FC236}">
                  <a16:creationId xmlns:a16="http://schemas.microsoft.com/office/drawing/2014/main" id="{EA6DCC47-C83A-4137-98C1-11CB86B6CF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2704"/>
              <a:ext cx="1678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39271" name="Picture 15">
              <a:extLst>
                <a:ext uri="{FF2B5EF4-FFF2-40B4-BE49-F238E27FC236}">
                  <a16:creationId xmlns:a16="http://schemas.microsoft.com/office/drawing/2014/main" id="{65A826C4-EECD-4B0B-875E-781F48F75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704"/>
              <a:ext cx="168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4">
            <a:extLst>
              <a:ext uri="{FF2B5EF4-FFF2-40B4-BE49-F238E27FC236}">
                <a16:creationId xmlns:a16="http://schemas.microsoft.com/office/drawing/2014/main" id="{CC7A77BB-9971-41A7-B3C2-A2995DF465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404814"/>
            <a:ext cx="4895850" cy="460375"/>
            <a:chOff x="295" y="255"/>
            <a:chExt cx="3084" cy="290"/>
          </a:xfrm>
        </p:grpSpPr>
        <p:sp>
          <p:nvSpPr>
            <p:cNvPr id="140297" name="AutoShape 5">
              <a:extLst>
                <a:ext uri="{FF2B5EF4-FFF2-40B4-BE49-F238E27FC236}">
                  <a16:creationId xmlns:a16="http://schemas.microsoft.com/office/drawing/2014/main" id="{5E50B798-3DB1-4662-8D57-DC3F19B8BE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255"/>
              <a:ext cx="30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0298" name="Picture 6">
              <a:extLst>
                <a:ext uri="{FF2B5EF4-FFF2-40B4-BE49-F238E27FC236}">
                  <a16:creationId xmlns:a16="http://schemas.microsoft.com/office/drawing/2014/main" id="{442F7D7C-FDC8-4EFC-A090-51A2497F8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309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5A645D17-4D74-4C66-8BE8-B3BB083578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1313" y="1196976"/>
            <a:ext cx="2881312" cy="2570163"/>
            <a:chOff x="1927" y="2704"/>
            <a:chExt cx="1678" cy="1497"/>
          </a:xfrm>
        </p:grpSpPr>
        <p:sp>
          <p:nvSpPr>
            <p:cNvPr id="140295" name="AutoShape 8">
              <a:extLst>
                <a:ext uri="{FF2B5EF4-FFF2-40B4-BE49-F238E27FC236}">
                  <a16:creationId xmlns:a16="http://schemas.microsoft.com/office/drawing/2014/main" id="{F54BFF3C-BA8F-4514-AD65-306422C1EE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2704"/>
              <a:ext cx="1678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0296" name="Picture 9">
              <a:extLst>
                <a:ext uri="{FF2B5EF4-FFF2-40B4-BE49-F238E27FC236}">
                  <a16:creationId xmlns:a16="http://schemas.microsoft.com/office/drawing/2014/main" id="{159EA767-47EE-493A-A822-2FC51A731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704"/>
              <a:ext cx="168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1F8266A7-3862-4C72-814B-E12709DF1C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0" y="4292600"/>
            <a:ext cx="7848600" cy="1352550"/>
            <a:chOff x="340" y="2704"/>
            <a:chExt cx="4944" cy="852"/>
          </a:xfrm>
        </p:grpSpPr>
        <p:sp>
          <p:nvSpPr>
            <p:cNvPr id="140293" name="AutoShape 11">
              <a:extLst>
                <a:ext uri="{FF2B5EF4-FFF2-40B4-BE49-F238E27FC236}">
                  <a16:creationId xmlns:a16="http://schemas.microsoft.com/office/drawing/2014/main" id="{D5034A16-5BD2-4D62-9DFF-82313F98CB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2704"/>
              <a:ext cx="494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40294" name="Picture 13">
              <a:extLst>
                <a:ext uri="{FF2B5EF4-FFF2-40B4-BE49-F238E27FC236}">
                  <a16:creationId xmlns:a16="http://schemas.microsoft.com/office/drawing/2014/main" id="{BDC930B4-7AF5-4033-9114-2AD8B164B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704"/>
              <a:ext cx="4953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290</Words>
  <Application>Microsoft Office PowerPoint</Application>
  <PresentationFormat>Widescreen</PresentationFormat>
  <Paragraphs>14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GR-S_Times</vt:lpstr>
      <vt:lpstr>GR-S_Times-Bold</vt:lpstr>
      <vt:lpstr>GR-S_Times-Italic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2020-09-14T18:34:34Z</dcterms:created>
  <dcterms:modified xsi:type="dcterms:W3CDTF">2020-09-14T18:38:39Z</dcterms:modified>
</cp:coreProperties>
</file>