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160B-87AD-42E7-B315-1B24ECCB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FA713-6EEB-43C6-A5E1-ECE4B594F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EC976-6875-4BAD-BAA6-12F97D4D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3BBE-611F-4A73-8554-795CD2C74FF3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904A1-8749-4F74-B64F-CED607F2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D0AF3-D9E3-4325-8722-F22F5B24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07B-987C-4A34-A8DF-6394B34FA0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41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6655-02B8-43EF-9D46-E7434C16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0FC5E-BB20-417D-9721-ECB915948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62EEB-5189-4D5D-A7D9-7C553C75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3BBE-611F-4A73-8554-795CD2C74FF3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4B475-7236-4923-AC41-EF5858C3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581F-5A8D-4E43-BBEA-91640824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07B-987C-4A34-A8DF-6394B34FA0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215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1C761-7361-48A9-993F-B4B4C2B6F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0A276-3B09-4827-B316-BFF8EBC55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4046F-EA18-4E58-B7EC-210FD65F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3BBE-611F-4A73-8554-795CD2C74FF3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7346E-CF08-4403-9A64-0B831A6A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0A29C-7C50-4216-B3E3-B274BBB0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07B-987C-4A34-A8DF-6394B34FA0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24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EF10-5FE7-4860-9D6C-6D2E5F97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BBBA2-9665-4801-A2F6-7C71A16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3486A-98DE-4178-BD18-20B28DB6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3BBE-611F-4A73-8554-795CD2C74FF3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CC28E-876F-47D3-B5A2-92B9A680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A000-CC1F-488B-BE1F-3E9CAE69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07B-987C-4A34-A8DF-6394B34FA0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AFB9-CFD4-47E8-92F9-928BCF2E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26843-D574-4FF7-A927-D572B8A99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C4874-0A60-415C-B143-4DE5EA03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3BBE-611F-4A73-8554-795CD2C74FF3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06FD3-0776-4AA3-AF43-7FDA224F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D5C2-A200-4938-AC75-23189B73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07B-987C-4A34-A8DF-6394B34FA0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01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A0B5-EB02-4925-BCA6-7D53321D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FD50-FA5E-47BD-B71E-9E0CF1D1E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5966-9CE1-4735-A548-87BEE9EC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CBCB2-487A-47F8-A9CB-7611FB5D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3BBE-611F-4A73-8554-795CD2C74FF3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4102-F4BD-4150-9079-35340025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87EB1-CEE7-44D6-9AAA-45B294A0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07B-987C-4A34-A8DF-6394B34FA0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227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D649-2AD6-413D-9D0C-49556213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44E89-6108-4ED3-95DF-C11C2CCCD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B7C67-7D8D-4528-9402-7F325BF88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0913C-F263-4370-85D4-E50D4E632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914BD-7A99-4079-8479-9276F9261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6F2B72-2C06-476A-B617-0937F390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3BBE-611F-4A73-8554-795CD2C74FF3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DEC72-4E63-48EE-B247-0C5543BB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88FF56-DD4C-4983-8C6D-1DFD7CD4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07B-987C-4A34-A8DF-6394B34FA0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74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C8C4-AFA0-452A-9C41-33003305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F6723-EA8C-4E5C-A14B-FC044C59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3BBE-611F-4A73-8554-795CD2C74FF3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78F0D-2188-4703-BF35-E5C23E76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67529-8D8F-4617-AF08-AC29E85F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07B-987C-4A34-A8DF-6394B34FA0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771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4716E-527B-4871-9CB5-065C9A50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3BBE-611F-4A73-8554-795CD2C74FF3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5B640-432D-4FEB-A392-84262381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E206E-7803-48CC-B20E-DC19D209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07B-987C-4A34-A8DF-6394B34FA0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34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532DB-2B67-45FC-9814-B0BFBCE6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12892-9710-438F-852D-3187461B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26379-8509-42BC-8E13-E0DB6A092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3A80C-0D3B-4CEF-A868-892CEF54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3BBE-611F-4A73-8554-795CD2C74FF3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3455A-6265-4D5A-ADCC-A4A09610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32263-57F6-4A86-80F7-C9CCB6C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07B-987C-4A34-A8DF-6394B34FA0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6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E1EE-D787-408D-91DB-BE43797D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E51E8-9008-4725-9E50-BC2912601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D1BF4-5676-428B-8518-531C09F27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965DE-0300-4A23-B074-D9D636FA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3BBE-611F-4A73-8554-795CD2C74FF3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21BD7-F970-48F3-AF38-469E8221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EAB6D-0DD3-4A24-8BDD-3115B55C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07B-987C-4A34-A8DF-6394B34FA0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60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58E01-764B-4332-8915-28BC9D7A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3AAC8-9BFE-437F-9FB5-534FE22DE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4D756-6723-4B08-BED0-DB6B1081E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E3BBE-611F-4A73-8554-795CD2C74FF3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455DC-2C51-40A4-8C0A-55C361B2F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CB04C-C01A-4D4D-B97D-B6472A7CC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807B-987C-4A34-A8DF-6394B34FA0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251DB1-B7CE-478C-8250-1272248B3394}"/>
              </a:ext>
            </a:extLst>
          </p:cNvPr>
          <p:cNvGrpSpPr/>
          <p:nvPr/>
        </p:nvGrpSpPr>
        <p:grpSpPr>
          <a:xfrm>
            <a:off x="878889" y="461639"/>
            <a:ext cx="10227075" cy="5033639"/>
            <a:chOff x="2760372" y="2981459"/>
            <a:chExt cx="6671256" cy="28269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C7E9D3-4665-4E7D-AF4B-F4450535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372" y="2981459"/>
              <a:ext cx="6671256" cy="8950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CC030D-84F0-42F4-B51A-77F80569E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9465" y="3876541"/>
              <a:ext cx="6362163" cy="193183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F398E3C-393B-4443-93A8-6AEFBCF6B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793" y="1040750"/>
            <a:ext cx="850006" cy="321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F066CA-E0E0-46BC-97A5-87461A67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746" y="1535213"/>
            <a:ext cx="695459" cy="347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DDDF94-FDC4-4059-B934-AD7E44FFC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260" y="1535213"/>
            <a:ext cx="1313645" cy="399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9C76E7-D2C0-4F89-9801-D5FD79ED6E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040" y="1567409"/>
            <a:ext cx="566670" cy="3348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0B5510-DAD1-40FC-9FD2-B5C9D90C9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940" y="2627170"/>
            <a:ext cx="1081825" cy="3477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CD8771-B1F0-4739-804C-E463F83EF3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7196" y="2574281"/>
            <a:ext cx="695459" cy="3477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688DC-3BA1-4810-BD6A-DB761F7BC0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2922" y="2594292"/>
            <a:ext cx="1803042" cy="367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DDFDA7-2249-41AC-9C4B-3F7B58C29B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1503" y="3090372"/>
            <a:ext cx="1906073" cy="3863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5B10AE-F219-4A5A-AF03-FBC23B886B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2655" y="3145665"/>
            <a:ext cx="1236372" cy="2833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5BECCF8-8BAA-43EA-AE4B-A6C1EA18D5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9331" y="4057664"/>
            <a:ext cx="1184856" cy="3412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4297470-C8AA-4133-9B00-669D7151FE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5731" y="4544054"/>
            <a:ext cx="1313645" cy="3799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8B7B189-62D2-40DD-8B61-C821ECA7F9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64940" y="5166567"/>
            <a:ext cx="1107583" cy="2833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D7EA9C-CF42-4628-8C16-80B06D8107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2235" y="5168241"/>
            <a:ext cx="1004552" cy="2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15262-8A28-4140-90E5-AB72CEA8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00075"/>
            <a:ext cx="10905066" cy="2133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4B74C-0D70-4298-9519-5D245A869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2997518"/>
            <a:ext cx="102584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A8806-AC51-4B13-9516-198687DE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717878"/>
            <a:ext cx="10905066" cy="1974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E5AC3-E0C6-4EEF-8024-544CDD325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65" y="3172131"/>
            <a:ext cx="9004323" cy="23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3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95192-DC2B-4D99-9171-0556D17A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78771"/>
            <a:ext cx="10905066" cy="4700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025F66-4109-4CDF-8194-D8AE264BF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31" y="2058205"/>
            <a:ext cx="1622738" cy="3412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87E587-C7F4-4983-A6DD-EF2B20C8AA40}"/>
              </a:ext>
            </a:extLst>
          </p:cNvPr>
          <p:cNvSpPr/>
          <p:nvPr/>
        </p:nvSpPr>
        <p:spPr>
          <a:xfrm>
            <a:off x="1171852" y="4838330"/>
            <a:ext cx="435006" cy="42612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C698B-DE57-4670-AD29-3A450D36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03" y="0"/>
            <a:ext cx="93225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E45F6F-6A27-4A31-9810-03A8A101D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107" y="2992594"/>
            <a:ext cx="618186" cy="66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C3C49-601C-4275-9243-4E77D105B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622" y="2992594"/>
            <a:ext cx="669701" cy="656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1B1ED-361F-4BA5-8A55-095A5EDCD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664" y="2999033"/>
            <a:ext cx="710994" cy="656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C88990-0D48-46A5-B5B4-407481751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712" y="3693956"/>
            <a:ext cx="746975" cy="6375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E67198-2906-4564-9C24-910E4B81F6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013" y="3706835"/>
            <a:ext cx="669701" cy="624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8EB280-02F6-4B3C-BF12-C990C3087A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4570" y="3965083"/>
            <a:ext cx="309093" cy="289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F52431-2EF6-4B38-B039-F4751777A0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7909" y="4448095"/>
            <a:ext cx="637504" cy="6375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13BB4E-C962-4248-987A-B522690727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4518" y="4448095"/>
            <a:ext cx="519907" cy="6375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383F01-7805-4B9B-B26C-BD76D1AE76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6990" y="4431647"/>
            <a:ext cx="669701" cy="6503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CDA1C6-041F-4489-80B7-04AB3A973C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2114" y="5441994"/>
            <a:ext cx="309093" cy="2897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B95FE6-3265-4A28-91D3-DA75FD3CE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9958" y="5441994"/>
            <a:ext cx="309093" cy="2897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22B70B-1D15-45C0-B83D-B259E70C9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4208" y="5440209"/>
            <a:ext cx="309093" cy="2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7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F2DD2-7846-4672-A8D8-7A167386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80060"/>
            <a:ext cx="9357783" cy="2428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A0A99-38E3-4E0D-BF5C-F7A2EF88F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857" y="2965039"/>
            <a:ext cx="7598535" cy="34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C1720-B0B0-456E-B6F0-6598EA524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A5D6E0-6833-45C0-AC8E-5D9E5B5A5D9C}"/>
              </a:ext>
            </a:extLst>
          </p:cNvPr>
          <p:cNvSpPr/>
          <p:nvPr/>
        </p:nvSpPr>
        <p:spPr>
          <a:xfrm>
            <a:off x="1581427" y="2418980"/>
            <a:ext cx="435006" cy="42612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FD6E29-6738-40F7-A687-17398CAAC8B4}"/>
              </a:ext>
            </a:extLst>
          </p:cNvPr>
          <p:cNvSpPr/>
          <p:nvPr/>
        </p:nvSpPr>
        <p:spPr>
          <a:xfrm>
            <a:off x="1581427" y="4524005"/>
            <a:ext cx="435006" cy="42612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3B663F-B3E2-4A6D-BD3C-E57736C25E13}"/>
              </a:ext>
            </a:extLst>
          </p:cNvPr>
          <p:cNvSpPr/>
          <p:nvPr/>
        </p:nvSpPr>
        <p:spPr>
          <a:xfrm>
            <a:off x="1581427" y="5369269"/>
            <a:ext cx="435006" cy="42612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4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6C25CF-BCCE-464E-A6BE-21E8F6A357F8}"/>
              </a:ext>
            </a:extLst>
          </p:cNvPr>
          <p:cNvGrpSpPr/>
          <p:nvPr/>
        </p:nvGrpSpPr>
        <p:grpSpPr>
          <a:xfrm>
            <a:off x="477012" y="480060"/>
            <a:ext cx="7903508" cy="2662635"/>
            <a:chOff x="477012" y="480060"/>
            <a:chExt cx="10905066" cy="45681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FE4AC3-8C25-453E-ADF2-AA724AE47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012" y="480060"/>
              <a:ext cx="10905066" cy="324425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31E324-3F35-4B56-8014-045993C2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475" y="3752932"/>
              <a:ext cx="10134568" cy="129531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9111727-D37F-44F4-91BD-74CBC78D5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601" y="3294659"/>
            <a:ext cx="7495504" cy="344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5AD023-76BB-4235-8A20-8F8EBBD44457}"/>
              </a:ext>
            </a:extLst>
          </p:cNvPr>
          <p:cNvGrpSpPr/>
          <p:nvPr/>
        </p:nvGrpSpPr>
        <p:grpSpPr>
          <a:xfrm>
            <a:off x="477012" y="480060"/>
            <a:ext cx="7903508" cy="2662635"/>
            <a:chOff x="477012" y="480060"/>
            <a:chExt cx="10905066" cy="45681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331204-6685-43EB-9C0A-0CAC0B931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012" y="480060"/>
              <a:ext cx="10905066" cy="324425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01840E-4862-4061-8557-53AF80BB4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475" y="3752932"/>
              <a:ext cx="10134568" cy="129531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0C6AFD1-BF18-4A6F-BC1A-48598349C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538" y="3715306"/>
            <a:ext cx="7006107" cy="27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B7E2EC-D7B1-44D0-84CD-BCF0C1D486DA}"/>
              </a:ext>
            </a:extLst>
          </p:cNvPr>
          <p:cNvGrpSpPr/>
          <p:nvPr/>
        </p:nvGrpSpPr>
        <p:grpSpPr>
          <a:xfrm>
            <a:off x="477012" y="480060"/>
            <a:ext cx="7903508" cy="2662635"/>
            <a:chOff x="477012" y="480060"/>
            <a:chExt cx="10905066" cy="45681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F0DE69-7593-4CFF-B51B-05F68327A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012" y="480060"/>
              <a:ext cx="10905066" cy="324425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473051-7A21-40D8-9B73-25278B794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475" y="3752932"/>
              <a:ext cx="10134568" cy="129531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569D2BB-2973-4ECE-89F8-00CC49E13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721" y="3538814"/>
            <a:ext cx="6954592" cy="247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3184C-6B14-4A82-A6C1-9E057362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2" y="989242"/>
            <a:ext cx="10905066" cy="28411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28D31C5-423D-4914-9175-678424F5B626}"/>
              </a:ext>
            </a:extLst>
          </p:cNvPr>
          <p:cNvSpPr/>
          <p:nvPr/>
        </p:nvSpPr>
        <p:spPr>
          <a:xfrm>
            <a:off x="1143277" y="3314330"/>
            <a:ext cx="435006" cy="42612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5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F2873-04B9-4DF1-BA42-DA9249866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778869"/>
            <a:ext cx="10905066" cy="152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DF9C6A-541D-4B48-ADD8-8DA7C4891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88" y="2758482"/>
            <a:ext cx="8960815" cy="12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59335-5BC5-4ECE-9E0E-6A59CFFB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0927"/>
            <a:ext cx="10905066" cy="1499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B188A9-C32F-4626-9434-251FBF42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88" y="2705100"/>
            <a:ext cx="111633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D487B-BE4D-4C61-8F41-3718145D7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83839"/>
            <a:ext cx="10905066" cy="32903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E960445-7484-4774-8BD2-2656524BA5D9}"/>
              </a:ext>
            </a:extLst>
          </p:cNvPr>
          <p:cNvSpPr/>
          <p:nvPr/>
        </p:nvSpPr>
        <p:spPr>
          <a:xfrm>
            <a:off x="1238527" y="2752355"/>
            <a:ext cx="435006" cy="42612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6A8C4C-1354-4C16-8B15-4DF24446791A}"/>
              </a:ext>
            </a:extLst>
          </p:cNvPr>
          <p:cNvSpPr/>
          <p:nvPr/>
        </p:nvSpPr>
        <p:spPr>
          <a:xfrm>
            <a:off x="1238527" y="3658543"/>
            <a:ext cx="435006" cy="42612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5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E3EDD-0EE4-4256-85B4-C03850E6B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724611"/>
            <a:ext cx="10905066" cy="1446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B8180-F47A-4D4A-B9D7-09A7A1D2A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34" y="2651048"/>
            <a:ext cx="9309433" cy="24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A1BB7-99C6-4137-A732-0F9B70277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0905066" cy="2559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CFF705-8FA7-405B-97B4-4E1AE083D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8" y="3039836"/>
            <a:ext cx="7495504" cy="282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93799-6288-40B3-BD2D-B5AD03B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80060"/>
            <a:ext cx="10905066" cy="2559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907A4-B231-4C03-A991-75A1B41D3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3170026"/>
            <a:ext cx="9239250" cy="28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6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5DFC5-04A5-43C2-9B0D-2CBF45ADD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80060"/>
            <a:ext cx="10905066" cy="25486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710BFA1-832A-46E9-8BBE-41C70F478BA5}"/>
              </a:ext>
            </a:extLst>
          </p:cNvPr>
          <p:cNvGrpSpPr/>
          <p:nvPr/>
        </p:nvGrpSpPr>
        <p:grpSpPr>
          <a:xfrm>
            <a:off x="477012" y="3298979"/>
            <a:ext cx="10953750" cy="1788796"/>
            <a:chOff x="619125" y="2952750"/>
            <a:chExt cx="10953750" cy="17887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1C1D6F-6EC8-4969-98E7-95806448B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125" y="2952750"/>
              <a:ext cx="10953750" cy="952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11D7E5-53CF-403D-9F4E-C2C8F5B92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5387" y="3884296"/>
              <a:ext cx="1023937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65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A5E31-5385-4797-98E3-3138654FC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80060"/>
            <a:ext cx="10905066" cy="2548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57948-2231-466B-863B-76B004181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31" y="2973572"/>
            <a:ext cx="8122230" cy="31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04062-D09A-4733-8BD2-D1D5B0171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62000"/>
            <a:ext cx="10905066" cy="2133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615F1-75A7-4B6E-B9FA-E52BCD3B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84" y="3163911"/>
            <a:ext cx="8531830" cy="18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409F5-8560-4294-A364-FB173C6C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2" y="733425"/>
            <a:ext cx="10905066" cy="2133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88DC3-0441-4E74-97FF-F52F81438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2867024"/>
            <a:ext cx="101631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5</cp:revision>
  <dcterms:created xsi:type="dcterms:W3CDTF">2020-11-15T11:20:11Z</dcterms:created>
  <dcterms:modified xsi:type="dcterms:W3CDTF">2020-11-15T12:33:46Z</dcterms:modified>
</cp:coreProperties>
</file>