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35E1-47F3-4EA8-9306-43648D1AC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F157D-E900-4E77-A23F-1F0A847F2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EFEF8-5583-492A-8B00-3091A57A8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B85D-3037-412C-9935-897EBB0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8FCBD-5119-4903-9750-C65EBB7A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99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0662-F4FC-4CAB-B17C-A4E8E961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BE467-1555-444E-BB69-F6662DB3B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C71A9-EAAE-4904-9699-D8264DA7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73F2-C7C9-49B5-B4E3-95FA5EDE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E2F15-C082-4838-9498-6716E49A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68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B2E4F-854B-4BC4-8D55-0307040C4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EBE38-6421-41FC-8A25-815BE82A6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CB36-841D-49E6-8CFD-ADBC2CA1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4F6F6-0A40-4F2E-BF4E-D47FD6AD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C285-6870-4C9F-863A-18CB2CC1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82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DCDD-3A9C-462F-963B-3F0B8E79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1C95-D936-4DB3-9FE4-C7EAA82C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21D29-FCC4-4EF2-AFEC-00C4925E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26B48-EE06-4B12-A610-B7AD4C9E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429A0-5CD7-4542-BC3A-260694FD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48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BA94-8EF4-4E8A-AB76-C67B962D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C5DB3-07FE-41F7-907F-D356DFFBE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AA267-E21E-4738-BE8C-7ACFA11F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796EC-4DD2-48BF-AC4C-09016ADD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50A0F-CEBC-4E01-985D-DC559201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31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70E3-051C-4639-A949-F7B98F41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6364F-ED3E-4CF9-9176-1235CD0B0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09124-77EB-49F1-A74B-398AF3C0F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90076-38FC-4CC4-A547-555B47ED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F152D-BBB9-4C81-9479-CF88C49D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DF1E5-91AA-4616-8B4D-E8A6095B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86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46B0-8DEE-4F24-9673-4B538A77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0C676-82E7-4E59-A371-291CC7053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86C8E-0806-40D0-B36E-179088E0B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837F6-9DFB-4F7F-9BB4-6918F40B5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B17AC-47BA-490E-BC5D-7A9A7CCF3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9E5D7-4ABB-4051-B522-2B09A955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DF252-E38E-40F5-B743-46A9C882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E92B4-913F-4BC4-9921-342373DF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17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9C2E-AF9A-4EC0-B3F2-0CEDA1B7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73A4C-B915-4E6F-9134-0E9274D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914A3-FFA6-46E1-A2A0-5AFC756C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504A9-1AFE-4ADE-95E7-27C237A3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46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2C1EE-2F6A-4D61-AE3D-C429F4FB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EF618-07E7-4439-B0FF-D7C9FC9C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4753F-169D-4C8F-BD67-7D227E7B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57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A286-4208-4C1F-8C63-A3846091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9243-B195-4FCA-A1E3-C5244738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CC4EE-5126-4986-ABB8-9C883DFD2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93F93-3A45-4237-AC10-595F784C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BD3A5-370C-4D8D-B571-4D6CA6CC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B24F5-496A-46A3-8F16-8ACF417E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87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B957-97FD-4979-A733-A7E24A47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F4C9F-E166-470A-8461-24DB8B693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C0A73-32F5-488B-B47D-B81471183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1C72D-F78B-4CCC-A6AF-0039202C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42D1E-28D8-439F-8A70-0589D8BA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8B391-3A92-4315-AA8B-5B4E8960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58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2FD7D-C53C-4BDA-9339-38407571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5355F-6CBC-442F-A08E-1AAF18DE2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94A46-9462-4199-B399-4D538E908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8748-4822-4FB6-9B07-70F932558B16}" type="datetimeFigureOut">
              <a:rPr lang="el-GR" smtClean="0"/>
              <a:t>25/11/2020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DD476-A8C6-448C-80CF-82414F225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EA394-FE1E-454C-8AB2-3F7B69663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3241-F887-4149-BAD7-4EDB9C5A44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25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5BDBF-FC90-450F-9CA1-1D926A00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2009738"/>
            <a:ext cx="11801474" cy="2838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B9129-6415-42BB-B9D1-820C0242B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845559"/>
            <a:ext cx="2983337" cy="402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E5D9C8-EF52-4FAF-8CAA-0A4C47BF7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64" y="2909989"/>
            <a:ext cx="1210614" cy="328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5E3F17-010B-4BD5-B0F5-30A4BDA70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441" y="3538353"/>
            <a:ext cx="1056068" cy="2962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031555-B910-4FBC-B379-4C33AA2C9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778" y="3538353"/>
            <a:ext cx="1725769" cy="3284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86189B-33CD-4F87-85F1-41B4BB98C0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05" y="4125129"/>
            <a:ext cx="1442434" cy="3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1E8A6-B220-45A0-9A49-4DB8D7CF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09" y="643467"/>
            <a:ext cx="8543382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2E67A-FCFD-459B-B52E-8BD208CC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267" y="2960531"/>
            <a:ext cx="386366" cy="251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7241C-7A54-4176-B648-8F375C909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874" y="2954091"/>
            <a:ext cx="334851" cy="264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5C07E8-F937-4FF9-832C-183828E9E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267" y="3646332"/>
            <a:ext cx="437882" cy="2640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38EF89-C033-4C36-93F3-1DAEAC25E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2978" y="3556500"/>
            <a:ext cx="309093" cy="283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FF50FD-0BB4-4221-85B7-C76A19C42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359" y="4319895"/>
            <a:ext cx="386366" cy="238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EE5B0B-A3F4-4172-8133-873DD7960A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6117" y="5659941"/>
            <a:ext cx="360608" cy="264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AE55A-7213-4701-92CA-0D6A787547FF}"/>
              </a:ext>
            </a:extLst>
          </p:cNvPr>
          <p:cNvSpPr txBox="1"/>
          <p:nvPr/>
        </p:nvSpPr>
        <p:spPr>
          <a:xfrm>
            <a:off x="6249880" y="4266627"/>
            <a:ext cx="29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50C8D9-6C30-4F28-90F1-C0DA9E2CDBB6}"/>
              </a:ext>
            </a:extLst>
          </p:cNvPr>
          <p:cNvSpPr txBox="1"/>
          <p:nvPr/>
        </p:nvSpPr>
        <p:spPr>
          <a:xfrm>
            <a:off x="4839811" y="4951687"/>
            <a:ext cx="29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82ACAB-E89E-432F-8159-7F17B7F7B22F}"/>
              </a:ext>
            </a:extLst>
          </p:cNvPr>
          <p:cNvSpPr txBox="1"/>
          <p:nvPr/>
        </p:nvSpPr>
        <p:spPr>
          <a:xfrm>
            <a:off x="5569268" y="5592360"/>
            <a:ext cx="292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0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8A8F9-76D3-4A9D-B81C-C5943D111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17" y="666580"/>
            <a:ext cx="10905066" cy="1467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C1928-3C22-4875-A82D-57CB2D3D3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27" y="3122724"/>
            <a:ext cx="9318211" cy="6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B2A05-7D87-43FD-8F1E-DDAAE9666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92" y="572770"/>
            <a:ext cx="10905066" cy="1635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79B0F-F408-4D68-80B6-A9FFBDE22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830" y="2688589"/>
            <a:ext cx="8957632" cy="27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91D24-68B8-4BA0-B648-3C2C85F8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16664"/>
            <a:ext cx="10905066" cy="4224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6520BF-F0D3-479E-9506-EB4D45B1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00" y="2350394"/>
            <a:ext cx="1159099" cy="3284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403CE5-22D7-4D7B-8D89-7F7C5BE82379}"/>
              </a:ext>
            </a:extLst>
          </p:cNvPr>
          <p:cNvSpPr/>
          <p:nvPr/>
        </p:nvSpPr>
        <p:spPr>
          <a:xfrm>
            <a:off x="1266825" y="3674061"/>
            <a:ext cx="431399" cy="4502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20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45BD1-BCE8-4591-AA1D-21695014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80921"/>
            <a:ext cx="10905066" cy="3896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A5DF04-8FAD-4D71-BCFD-287697101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539" y="2496221"/>
            <a:ext cx="901521" cy="3606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47CE76A-3932-43F6-B554-AA88E371B0A4}"/>
              </a:ext>
            </a:extLst>
          </p:cNvPr>
          <p:cNvSpPr/>
          <p:nvPr/>
        </p:nvSpPr>
        <p:spPr>
          <a:xfrm>
            <a:off x="1240191" y="2910583"/>
            <a:ext cx="431399" cy="4502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1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A1B79-2B29-4B34-A004-B0C4EF14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94" y="428255"/>
            <a:ext cx="9858375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115391-9DDA-4752-8B8E-96C7ECEF1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20" y="2181223"/>
            <a:ext cx="10603347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245AC-45F3-473F-905E-2336D5E7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1"/>
            <a:ext cx="10905066" cy="3063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FAB7B-3B38-4DE1-845C-4F48F7FE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3766275"/>
            <a:ext cx="10158412" cy="26116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C3745CB-8CC7-42A1-8314-461113B3DB03}"/>
              </a:ext>
            </a:extLst>
          </p:cNvPr>
          <p:cNvSpPr/>
          <p:nvPr/>
        </p:nvSpPr>
        <p:spPr>
          <a:xfrm>
            <a:off x="987826" y="3075981"/>
            <a:ext cx="431399" cy="4502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5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9E507-B3AE-4175-87AD-2909D618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8833908" cy="342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4B3D5-9965-45F0-A58A-03308D4A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36" y="4013667"/>
            <a:ext cx="7572777" cy="225380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DD2FAEC-2DDE-453B-BDCC-524AB45162E7}"/>
              </a:ext>
            </a:extLst>
          </p:cNvPr>
          <p:cNvSpPr/>
          <p:nvPr/>
        </p:nvSpPr>
        <p:spPr>
          <a:xfrm>
            <a:off x="845784" y="2720875"/>
            <a:ext cx="431399" cy="4502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2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C4FBE-9A85-49E6-BFA3-1613AB9F2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53625" cy="2219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608F04-42E1-44BC-985B-39FD7D151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01" y="2691684"/>
            <a:ext cx="9748889" cy="13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68392-DE7A-488A-8232-F92568B9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1294108"/>
            <a:ext cx="10905066" cy="1088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4657A-EC1D-454A-9902-C93219E85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09" y="2862601"/>
            <a:ext cx="9282601" cy="203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7DCAC-F080-49BE-A1D8-00C3E522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83" y="324389"/>
            <a:ext cx="10239855" cy="5924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2B9E3-14A3-489D-AE19-FCF4022F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820" y="2051899"/>
            <a:ext cx="475579" cy="4416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4E44A-9A90-4B10-9592-A4531E31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45" y="2051899"/>
            <a:ext cx="475579" cy="441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0FAB4C-26F6-4442-9DAD-08CC63B64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057" y="2051899"/>
            <a:ext cx="475579" cy="441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918987-AF0A-4852-BCA4-26A5B8AA8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136" y="2038603"/>
            <a:ext cx="317959" cy="441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53E10-F99B-49C2-868A-7948F5345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136" y="2778110"/>
            <a:ext cx="317959" cy="4416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98834D-45C4-4461-9A35-E36734231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134" y="3682864"/>
            <a:ext cx="317959" cy="4416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07A7AC-D277-4B1D-B627-B2F2DF303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997" y="4376610"/>
            <a:ext cx="317959" cy="441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C40826-8FCA-4AB9-8497-859FD59A6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997" y="4864948"/>
            <a:ext cx="317959" cy="4416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8215C3-2609-42C6-9EAE-8393600DC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134" y="5383650"/>
            <a:ext cx="317959" cy="4416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856344-365C-4A7A-94D5-07357DCDE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393" y="2051899"/>
            <a:ext cx="317959" cy="4416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D3B8BE-B734-4448-B5BF-BEDD35956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860" y="2121376"/>
            <a:ext cx="317959" cy="4670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6D0F986-391D-4E36-B78F-395C7DBDA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860" y="2819392"/>
            <a:ext cx="317959" cy="4670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5D1496-5DE0-4C9E-B8BB-16475A3BA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860" y="3682864"/>
            <a:ext cx="317959" cy="4670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1CC2BD-A7AA-46F3-A54A-CBF8841D6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859" y="4351218"/>
            <a:ext cx="317959" cy="4670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4501A3A-0167-49D2-AE49-306A32272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859" y="4864948"/>
            <a:ext cx="317959" cy="46700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3084FB-92A3-4317-BA9B-AC183652B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859" y="5386868"/>
            <a:ext cx="317959" cy="46700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E23257-0558-48CF-A4D9-AC1E8F4D0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533" y="2869343"/>
            <a:ext cx="317959" cy="4670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9ACB09A-7E97-4FAB-83DA-B33CC28A1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533" y="4868357"/>
            <a:ext cx="317959" cy="4670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EB5E489-9DE6-4C6C-AB74-56B36C2FB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189" y="5386868"/>
            <a:ext cx="317959" cy="4670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66908BC-BADF-48B7-BF1A-85CB844FC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819" y="4391520"/>
            <a:ext cx="475579" cy="4416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30F114F-58B7-41EF-8A83-A5E8C88CD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44" y="4351218"/>
            <a:ext cx="475579" cy="4416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55D2184-326F-43A7-9B63-295521820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400" y="2942824"/>
            <a:ext cx="492960" cy="44161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3461615-F87F-4F6B-A782-108683BA3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961" y="2930105"/>
            <a:ext cx="492960" cy="4416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571D6A1-FF65-4EBD-9FAA-7EBE199E5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468" y="4877644"/>
            <a:ext cx="492960" cy="4416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E3CD3D1-8421-4F15-AC80-4E8831679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8758" y="2942824"/>
            <a:ext cx="521903" cy="44161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CA93B4E-5B43-4E19-9CA2-1DA35911D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330" y="4891139"/>
            <a:ext cx="521903" cy="44161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55DDB53-DA5D-4C4D-95A3-62920FF572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9961" y="4950342"/>
            <a:ext cx="437352" cy="3592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8ADE60D-CF1D-4931-8108-C82953D0B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1047" y="5460785"/>
            <a:ext cx="437352" cy="35925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2EDF0BD-65B0-4482-B380-D827F81E94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3605" y="5475224"/>
            <a:ext cx="437352" cy="35925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4921E50-199A-46C5-9EA4-223323DB8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2960" y="3749528"/>
            <a:ext cx="488299" cy="37494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07FC845-7D1D-482F-9D97-9DEC85884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1671" y="3808311"/>
            <a:ext cx="488299" cy="37494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AB90680-2ACD-42A8-98BB-0FB4C52D6D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468" y="5482274"/>
            <a:ext cx="488299" cy="37494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F1D4A32-5922-4C5A-8EB5-41156CC19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245" y="3751757"/>
            <a:ext cx="495712" cy="4071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151AE9F-DF50-4B6F-9100-4730B8046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3744" y="4459150"/>
            <a:ext cx="444904" cy="33367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C1EF8B2-1884-4F46-93EC-DD6DC36398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89906" y="2869073"/>
            <a:ext cx="317959" cy="41732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ABD15C8F-2111-459D-8413-F704C03DD5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2533" y="3795332"/>
            <a:ext cx="269298" cy="3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15A04-8CE2-4C10-A626-96089457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02" y="935177"/>
            <a:ext cx="9951041" cy="1666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069F5-51A9-444B-92F5-EDAF5754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26" y="3082035"/>
            <a:ext cx="8373724" cy="15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1BFED-F6F9-47B3-9FA2-9F9CA288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1661"/>
            <a:ext cx="10905066" cy="2097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E35727-5F1E-40DF-BB30-54EBBF55B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05" y="3429001"/>
            <a:ext cx="9123564" cy="167318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84753DB-99D5-4A8B-A2DA-A30AB8329F9B}"/>
              </a:ext>
            </a:extLst>
          </p:cNvPr>
          <p:cNvSpPr/>
          <p:nvPr/>
        </p:nvSpPr>
        <p:spPr>
          <a:xfrm>
            <a:off x="1188684" y="2244625"/>
            <a:ext cx="431399" cy="4502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2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7A043-1649-48FD-818D-6CE782B2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6213"/>
            <a:ext cx="10905066" cy="2130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4B2C6-6582-47B9-A3AF-5FE99028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52" y="3202412"/>
            <a:ext cx="8996306" cy="13029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18BD767-6B2D-4F1E-AEB0-13EECBC7960C}"/>
              </a:ext>
            </a:extLst>
          </p:cNvPr>
          <p:cNvSpPr/>
          <p:nvPr/>
        </p:nvSpPr>
        <p:spPr>
          <a:xfrm>
            <a:off x="1322034" y="2187191"/>
            <a:ext cx="431399" cy="45026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7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6A287-A95C-402F-8A9B-7989EDB2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0905066" cy="1121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6BB98-B139-4381-B91C-BFB86F716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271712"/>
            <a:ext cx="109347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8323E-EB81-40BE-B21F-26F55002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0905066" cy="1037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BBEE75-DDF8-47DA-9173-357AE495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" y="1997549"/>
            <a:ext cx="110394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EBEC4-8186-42F9-BBFE-68F629F4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0060"/>
            <a:ext cx="12191999" cy="2522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21FE3-F089-402C-8436-A5A6C5CCF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771" y="1521317"/>
            <a:ext cx="1854558" cy="386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B9B3C-35A9-4254-AB9C-13F7EF831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950" y="1983883"/>
            <a:ext cx="2034862" cy="386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CE9AE-A00D-4908-979C-FD6563292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2370249"/>
            <a:ext cx="1313645" cy="3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6B8C8-033B-4793-8439-E0D8B80D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0583" cy="23509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3316F3-EC1D-4043-8FEA-26B85E7A09A9}"/>
              </a:ext>
            </a:extLst>
          </p:cNvPr>
          <p:cNvGrpSpPr/>
          <p:nvPr/>
        </p:nvGrpSpPr>
        <p:grpSpPr>
          <a:xfrm>
            <a:off x="3114089" y="2647546"/>
            <a:ext cx="7057623" cy="3179311"/>
            <a:chOff x="2776738" y="2292439"/>
            <a:chExt cx="7057623" cy="31793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9E7CC2-6A21-43B1-BAD5-B6B96F7A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6738" y="2292439"/>
              <a:ext cx="7057623" cy="22731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823765-3E2C-4801-9ABC-B8F57F7C6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6738" y="4422122"/>
              <a:ext cx="7006107" cy="1049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2F986-7E19-4BE8-82CC-155124F17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88991"/>
            <a:ext cx="12191999" cy="4880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0CC65-3BC8-45F3-B3D2-60CC58866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13" y="2096707"/>
            <a:ext cx="1906073" cy="283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6222A-9E47-47B4-9534-8A50DDA0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231" y="2585299"/>
            <a:ext cx="2781837" cy="334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99804A-4219-418E-ADB0-6F78E9052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080" y="2585299"/>
            <a:ext cx="1184856" cy="354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F8A514-E20C-45D9-8D54-4263BD717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4257" y="3428999"/>
            <a:ext cx="1365161" cy="341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E53B22-816F-4E6F-ABF0-743213170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0648" y="4759280"/>
            <a:ext cx="2314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2496C-2FB4-4C11-A519-78D27CC7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64" y="643467"/>
            <a:ext cx="7712471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32E49-8483-4DAC-B22A-8235E9C50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665" y="4468298"/>
            <a:ext cx="231820" cy="302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34C3FC-B060-4F62-8812-4D1DCBDBF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302" y="3274453"/>
            <a:ext cx="154546" cy="309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CF5CB8-3FFB-4EAE-96BE-648028DE1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150" y="5665228"/>
            <a:ext cx="283335" cy="289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53B8D-A009-4FD1-A4C4-EC426414C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665" y="3915499"/>
            <a:ext cx="334851" cy="2962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7E59F9-8B50-4CC5-98AA-DEE6BE57A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277" y="3360178"/>
            <a:ext cx="154546" cy="309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0B6F9F-887D-466A-89D1-ACB96D688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488" y="5141353"/>
            <a:ext cx="283335" cy="289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113A6D-9952-4882-BFF8-9B1C858A8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729" y="3905276"/>
            <a:ext cx="334851" cy="2962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7952BC-B89F-40F0-B038-BD3F59EE5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2245" y="5687765"/>
            <a:ext cx="283335" cy="2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8B616-4DC0-4529-A73F-21E2E5744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82" y="643467"/>
            <a:ext cx="6996835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7E69A3-79E1-4C31-B32E-EB7186D3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421" y="4106214"/>
            <a:ext cx="360608" cy="321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8C34B-D5B9-44CB-90FA-CD9B562AF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178" y="3582849"/>
            <a:ext cx="334851" cy="283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79C754-54DD-4BDA-BE73-F23643323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421" y="4668216"/>
            <a:ext cx="309093" cy="2640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A4AA5-0EBD-4C29-89D9-11D20403E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420" y="3102789"/>
            <a:ext cx="309093" cy="2962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E58239-917F-4BA1-87BD-BA2DC5228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299" y="5706998"/>
            <a:ext cx="334851" cy="302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C8DEFC-78A0-446A-9625-4A56BA4201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4925" y="3139225"/>
            <a:ext cx="334851" cy="289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AE052A-C4BE-4EEF-9B27-0CF97FDB0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0682" y="3599967"/>
            <a:ext cx="283335" cy="3090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EFD84E-C6D4-42B6-B299-10C0E6FCB4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9165" y="5706998"/>
            <a:ext cx="334851" cy="3219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3A8A58-ADE2-4E60-8D6C-35177ED129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4925" y="4692810"/>
            <a:ext cx="334851" cy="2768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DAA8EC-1BD6-4A96-9C04-885FA06E5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4925" y="5209256"/>
            <a:ext cx="334851" cy="3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</Words>
  <Application>Microsoft Office PowerPoint</Application>
  <PresentationFormat>Widescreen</PresentationFormat>
  <Paragraphs>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4</cp:revision>
  <dcterms:created xsi:type="dcterms:W3CDTF">2020-11-15T10:50:41Z</dcterms:created>
  <dcterms:modified xsi:type="dcterms:W3CDTF">2020-11-25T11:39:45Z</dcterms:modified>
</cp:coreProperties>
</file>