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7EFD6-AF40-4A47-9DCD-570D977F9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AB69FD-A44A-4821-A355-58A0E530F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F0EBB-A7A8-44FB-A53B-F6AC0489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4512-26F4-4CB6-8913-922F150E59AA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9D1B2-3AC8-4A84-93DE-CB4DC89D5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5A51B-E8F2-4AFB-B5BE-EF24D0F8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1117-614E-4239-8C9A-3B185DAB20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8966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695B6-4815-46E9-94C0-79BF0EE21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D7015E-DD8E-41C1-9249-C0DD28334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82756-1072-4F03-B539-792B34A85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4512-26F4-4CB6-8913-922F150E59AA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0C627-2027-4A62-9307-DBB539461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EB21B-D3E5-4F53-8688-7C24F05A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1117-614E-4239-8C9A-3B185DAB20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965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8263FF-6C3A-4715-A1F5-5DB4A61FBB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94ED-585D-41A2-A989-514C41A2F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6BD25-15A6-4A68-B407-123ECE5B3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4512-26F4-4CB6-8913-922F150E59AA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8731E-77DD-4515-9F5E-E7FFEBA0F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B2ED0-714A-45DF-B7CF-177BD499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1117-614E-4239-8C9A-3B185DAB20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173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003A-0AB8-4B16-8E66-6A4C2DAE2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BC2F4-D529-4DA9-A482-F5D2BE1A6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BFDF6-E09B-4DC0-AD0D-AFF3FC83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4512-26F4-4CB6-8913-922F150E59AA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5E356-3D74-4A25-A012-FA411D7C2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57987-C41F-4441-870D-E83599EA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1117-614E-4239-8C9A-3B185DAB20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914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E8A23-5812-4726-957C-0D5446AEB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65D6E-ECC3-4C43-8129-6E33A5AD7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C1A9C-ED66-4A2E-9877-D1B09058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4512-26F4-4CB6-8913-922F150E59AA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D9E06-D972-4CFE-8081-1714F5B47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819AB-258D-4243-A232-E3E6AEC35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1117-614E-4239-8C9A-3B185DAB20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297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A96C2-93A6-4524-9BB4-58A573D0E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0AE9E-C4DC-4644-A4C1-010AA8804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AE74A-54CA-48F7-9E75-24EF52E09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ECDFC-7FA7-42D1-BCB6-DE66633C0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4512-26F4-4CB6-8913-922F150E59AA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EF1A8-E494-494A-909B-D851B7B58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5BCEC-9656-4D3B-984B-BB78690A0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1117-614E-4239-8C9A-3B185DAB20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951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623CF-8A5C-4DD8-ABBE-0A3B6762F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BCB42-32F7-4653-A4B9-E405D8509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D1D98-B608-4923-B259-034CB63E6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2A1319-83C6-40F7-906E-19083158F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341209-3C0F-4DCC-81A6-23D035CF9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6A2B40-C517-44D7-BC70-A4A6DFBB2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4512-26F4-4CB6-8913-922F150E59AA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D267F-ECD9-41E0-920F-677C950AC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150292-2B4E-4855-908F-26B337B46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1117-614E-4239-8C9A-3B185DAB20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859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08D4A-267F-4FF6-8869-67C2DCBE0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B05880-04C1-43ED-A311-1BE6F60F5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4512-26F4-4CB6-8913-922F150E59AA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FAB0E7-88EC-470B-B09F-0A0F72471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AC2F9-8BCB-407E-8DA1-5A476BC6B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1117-614E-4239-8C9A-3B185DAB20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692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D10543-2106-45C1-9BF9-DA04602FA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4512-26F4-4CB6-8913-922F150E59AA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890D43-752E-43A1-B943-C41A70301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495F1-9B0B-4BBD-8FF3-678E846D1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1117-614E-4239-8C9A-3B185DAB20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693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5AE46-40FF-4D77-978F-49DDEA7C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F8FD4-E519-4543-BD28-FEEB80FF8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D0506-4A95-4B3E-B3C0-3772B5331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CA794-46B1-4CAE-83A6-FBAB9514A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4512-26F4-4CB6-8913-922F150E59AA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565A0-BA96-45A3-9677-CEB7A287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42CE4-BBB9-4F6E-880D-A9F722BF4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1117-614E-4239-8C9A-3B185DAB20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612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F6ABA-9F92-4045-A27F-D864A08DA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44B0B-CCDE-407E-8FE4-B1E25A63C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34E7B-371B-4428-9511-7A93657AB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C905F-299B-4B49-A48C-0DBE1FF3B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4512-26F4-4CB6-8913-922F150E59AA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AE1A4-4E4E-4D99-ACC4-EA71D37E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C251D-4878-4DFA-93B2-37EF19F81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1117-614E-4239-8C9A-3B185DAB20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283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AE77AD-6D99-452A-A09A-59547215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73962-856C-4C7D-87FF-C4AD138B7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CEAC0-8C0D-4161-8CB3-0EA3EC839F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4512-26F4-4CB6-8913-922F150E59AA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7CD8A-CA59-4CD9-B641-20C51A3AD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A3F52-4216-408C-BDD2-A87E74C5C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F1117-614E-4239-8C9A-3B185DAB20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296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emf"/><Relationship Id="rId5" Type="http://schemas.openxmlformats.org/officeDocument/2006/relationships/image" Target="../media/image53.png"/><Relationship Id="rId10" Type="http://schemas.openxmlformats.org/officeDocument/2006/relationships/image" Target="../media/image58.emf"/><Relationship Id="rId4" Type="http://schemas.openxmlformats.org/officeDocument/2006/relationships/image" Target="../media/image52.emf"/><Relationship Id="rId9" Type="http://schemas.openxmlformats.org/officeDocument/2006/relationships/image" Target="../media/image5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64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13" Type="http://schemas.openxmlformats.org/officeDocument/2006/relationships/image" Target="../media/image83.emf"/><Relationship Id="rId3" Type="http://schemas.openxmlformats.org/officeDocument/2006/relationships/image" Target="../media/image73.emf"/><Relationship Id="rId7" Type="http://schemas.openxmlformats.org/officeDocument/2006/relationships/image" Target="../media/image77.emf"/><Relationship Id="rId12" Type="http://schemas.openxmlformats.org/officeDocument/2006/relationships/image" Target="../media/image82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emf"/><Relationship Id="rId11" Type="http://schemas.openxmlformats.org/officeDocument/2006/relationships/image" Target="../media/image81.emf"/><Relationship Id="rId5" Type="http://schemas.openxmlformats.org/officeDocument/2006/relationships/image" Target="../media/image75.emf"/><Relationship Id="rId10" Type="http://schemas.openxmlformats.org/officeDocument/2006/relationships/image" Target="../media/image80.emf"/><Relationship Id="rId4" Type="http://schemas.openxmlformats.org/officeDocument/2006/relationships/image" Target="../media/image74.emf"/><Relationship Id="rId9" Type="http://schemas.openxmlformats.org/officeDocument/2006/relationships/image" Target="../media/image79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13" Type="http://schemas.openxmlformats.org/officeDocument/2006/relationships/image" Target="../media/image95.emf"/><Relationship Id="rId18" Type="http://schemas.openxmlformats.org/officeDocument/2006/relationships/image" Target="../media/image100.emf"/><Relationship Id="rId26" Type="http://schemas.openxmlformats.org/officeDocument/2006/relationships/image" Target="../media/image108.emf"/><Relationship Id="rId3" Type="http://schemas.openxmlformats.org/officeDocument/2006/relationships/image" Target="../media/image85.emf"/><Relationship Id="rId21" Type="http://schemas.openxmlformats.org/officeDocument/2006/relationships/image" Target="../media/image103.emf"/><Relationship Id="rId7" Type="http://schemas.openxmlformats.org/officeDocument/2006/relationships/image" Target="../media/image89.emf"/><Relationship Id="rId12" Type="http://schemas.openxmlformats.org/officeDocument/2006/relationships/image" Target="../media/image94.emf"/><Relationship Id="rId17" Type="http://schemas.openxmlformats.org/officeDocument/2006/relationships/image" Target="../media/image99.emf"/><Relationship Id="rId25" Type="http://schemas.openxmlformats.org/officeDocument/2006/relationships/image" Target="../media/image107.emf"/><Relationship Id="rId2" Type="http://schemas.openxmlformats.org/officeDocument/2006/relationships/image" Target="../media/image84.emf"/><Relationship Id="rId16" Type="http://schemas.openxmlformats.org/officeDocument/2006/relationships/image" Target="../media/image98.emf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emf"/><Relationship Id="rId11" Type="http://schemas.openxmlformats.org/officeDocument/2006/relationships/image" Target="../media/image93.emf"/><Relationship Id="rId24" Type="http://schemas.openxmlformats.org/officeDocument/2006/relationships/image" Target="../media/image106.emf"/><Relationship Id="rId5" Type="http://schemas.openxmlformats.org/officeDocument/2006/relationships/image" Target="../media/image87.emf"/><Relationship Id="rId15" Type="http://schemas.openxmlformats.org/officeDocument/2006/relationships/image" Target="../media/image97.emf"/><Relationship Id="rId23" Type="http://schemas.openxmlformats.org/officeDocument/2006/relationships/image" Target="../media/image105.png"/><Relationship Id="rId28" Type="http://schemas.openxmlformats.org/officeDocument/2006/relationships/image" Target="../media/image110.emf"/><Relationship Id="rId10" Type="http://schemas.openxmlformats.org/officeDocument/2006/relationships/image" Target="../media/image92.emf"/><Relationship Id="rId19" Type="http://schemas.openxmlformats.org/officeDocument/2006/relationships/image" Target="../media/image101.emf"/><Relationship Id="rId4" Type="http://schemas.openxmlformats.org/officeDocument/2006/relationships/image" Target="../media/image86.emf"/><Relationship Id="rId9" Type="http://schemas.openxmlformats.org/officeDocument/2006/relationships/image" Target="../media/image91.emf"/><Relationship Id="rId14" Type="http://schemas.openxmlformats.org/officeDocument/2006/relationships/image" Target="../media/image96.emf"/><Relationship Id="rId22" Type="http://schemas.openxmlformats.org/officeDocument/2006/relationships/image" Target="../media/image104.emf"/><Relationship Id="rId27" Type="http://schemas.openxmlformats.org/officeDocument/2006/relationships/image" Target="../media/image109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3" Type="http://schemas.openxmlformats.org/officeDocument/2006/relationships/image" Target="../media/image112.emf"/><Relationship Id="rId7" Type="http://schemas.openxmlformats.org/officeDocument/2006/relationships/image" Target="../media/image116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emf"/><Relationship Id="rId11" Type="http://schemas.openxmlformats.org/officeDocument/2006/relationships/image" Target="../media/image120.emf"/><Relationship Id="rId5" Type="http://schemas.openxmlformats.org/officeDocument/2006/relationships/image" Target="../media/image114.emf"/><Relationship Id="rId10" Type="http://schemas.openxmlformats.org/officeDocument/2006/relationships/image" Target="../media/image119.emf"/><Relationship Id="rId4" Type="http://schemas.openxmlformats.org/officeDocument/2006/relationships/image" Target="../media/image113.emf"/><Relationship Id="rId9" Type="http://schemas.openxmlformats.org/officeDocument/2006/relationships/image" Target="../media/image11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emf"/><Relationship Id="rId13" Type="http://schemas.openxmlformats.org/officeDocument/2006/relationships/image" Target="../media/image132.emf"/><Relationship Id="rId18" Type="http://schemas.openxmlformats.org/officeDocument/2006/relationships/image" Target="../media/image137.emf"/><Relationship Id="rId26" Type="http://schemas.openxmlformats.org/officeDocument/2006/relationships/image" Target="../media/image145.emf"/><Relationship Id="rId3" Type="http://schemas.openxmlformats.org/officeDocument/2006/relationships/image" Target="../media/image122.emf"/><Relationship Id="rId21" Type="http://schemas.openxmlformats.org/officeDocument/2006/relationships/image" Target="../media/image140.emf"/><Relationship Id="rId7" Type="http://schemas.openxmlformats.org/officeDocument/2006/relationships/image" Target="../media/image126.emf"/><Relationship Id="rId12" Type="http://schemas.openxmlformats.org/officeDocument/2006/relationships/image" Target="../media/image131.emf"/><Relationship Id="rId17" Type="http://schemas.openxmlformats.org/officeDocument/2006/relationships/image" Target="../media/image136.emf"/><Relationship Id="rId25" Type="http://schemas.openxmlformats.org/officeDocument/2006/relationships/image" Target="../media/image144.emf"/><Relationship Id="rId2" Type="http://schemas.openxmlformats.org/officeDocument/2006/relationships/image" Target="../media/image121.emf"/><Relationship Id="rId16" Type="http://schemas.openxmlformats.org/officeDocument/2006/relationships/image" Target="../media/image135.emf"/><Relationship Id="rId20" Type="http://schemas.openxmlformats.org/officeDocument/2006/relationships/image" Target="../media/image13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emf"/><Relationship Id="rId11" Type="http://schemas.openxmlformats.org/officeDocument/2006/relationships/image" Target="../media/image130.emf"/><Relationship Id="rId24" Type="http://schemas.openxmlformats.org/officeDocument/2006/relationships/image" Target="../media/image143.emf"/><Relationship Id="rId5" Type="http://schemas.openxmlformats.org/officeDocument/2006/relationships/image" Target="../media/image124.emf"/><Relationship Id="rId15" Type="http://schemas.openxmlformats.org/officeDocument/2006/relationships/image" Target="../media/image134.emf"/><Relationship Id="rId23" Type="http://schemas.openxmlformats.org/officeDocument/2006/relationships/image" Target="../media/image142.emf"/><Relationship Id="rId10" Type="http://schemas.openxmlformats.org/officeDocument/2006/relationships/image" Target="../media/image129.emf"/><Relationship Id="rId19" Type="http://schemas.openxmlformats.org/officeDocument/2006/relationships/image" Target="../media/image138.png"/><Relationship Id="rId4" Type="http://schemas.openxmlformats.org/officeDocument/2006/relationships/image" Target="../media/image123.emf"/><Relationship Id="rId9" Type="http://schemas.openxmlformats.org/officeDocument/2006/relationships/image" Target="../media/image128.emf"/><Relationship Id="rId14" Type="http://schemas.openxmlformats.org/officeDocument/2006/relationships/image" Target="../media/image133.emf"/><Relationship Id="rId22" Type="http://schemas.openxmlformats.org/officeDocument/2006/relationships/image" Target="../media/image14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12" Type="http://schemas.openxmlformats.org/officeDocument/2006/relationships/image" Target="../media/image22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Relationship Id="rId1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1A6032-A2C7-4075-9B5E-7E7D496FB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60"/>
            <a:ext cx="10905066" cy="2131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55DEF8-E640-430E-BEBA-E99CA1F7D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53" y="3527786"/>
            <a:ext cx="10278494" cy="143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668BD6-EFDB-4783-83C5-E3CFB7B66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" y="-8381"/>
            <a:ext cx="11658600" cy="31182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F2D1EB-48E6-4198-9DF2-23BB69AB72B0}"/>
              </a:ext>
            </a:extLst>
          </p:cNvPr>
          <p:cNvSpPr txBox="1"/>
          <p:nvPr/>
        </p:nvSpPr>
        <p:spPr>
          <a:xfrm>
            <a:off x="8734425" y="1085850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C00000"/>
                </a:solidFill>
              </a:rPr>
              <a:t>ΟΞΙΝΟ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942D9D-A7AB-4B57-82B0-3D5C4FF0EC7C}"/>
              </a:ext>
            </a:extLst>
          </p:cNvPr>
          <p:cNvSpPr txBox="1"/>
          <p:nvPr/>
        </p:nvSpPr>
        <p:spPr>
          <a:xfrm>
            <a:off x="8788431" y="1607582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C00000"/>
                </a:solidFill>
              </a:rPr>
              <a:t>ΒΑΣΙΚΟ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9AB478-9E24-461F-8449-05046315E0F3}"/>
              </a:ext>
            </a:extLst>
          </p:cNvPr>
          <p:cNvSpPr txBox="1"/>
          <p:nvPr/>
        </p:nvSpPr>
        <p:spPr>
          <a:xfrm>
            <a:off x="3879819" y="2605411"/>
            <a:ext cx="670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C00000"/>
                </a:solidFill>
              </a:rPr>
              <a:t>ΣΤΟ ΠΡΩΤΟ (Α) ΝΑ ΠΡΟΣΘΕΣΟΥΜΕ ΒΑΣΗ ΚΑΙ ΣΤΟ ΔΕΥΤΕΡΟ (Β) ΟΞΥ.</a:t>
            </a:r>
          </a:p>
        </p:txBody>
      </p:sp>
    </p:spTree>
    <p:extLst>
      <p:ext uri="{BB962C8B-B14F-4D97-AF65-F5344CB8AC3E}">
        <p14:creationId xmlns:p14="http://schemas.microsoft.com/office/powerpoint/2010/main" val="32649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F16D83-0536-4A12-8635-C1E57ECEC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" y="0"/>
            <a:ext cx="11658600" cy="12655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7581B9-BF43-4A47-A0E1-6EB8B164C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757" y="2649204"/>
            <a:ext cx="6208485" cy="68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9FF094-30F7-456E-BFB5-90ED8DCBD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8428180" cy="3708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2A131C-8DCF-4D57-99EB-367204854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3967163"/>
            <a:ext cx="84010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15DAB2-BE18-4F7C-8A3E-C1F8F9DA9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0"/>
            <a:ext cx="11658600" cy="26105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1AF500-1796-4801-B2AF-0B21A3FA8CD0}"/>
              </a:ext>
            </a:extLst>
          </p:cNvPr>
          <p:cNvSpPr txBox="1"/>
          <p:nvPr/>
        </p:nvSpPr>
        <p:spPr>
          <a:xfrm>
            <a:off x="8175594" y="1552575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C00000"/>
                </a:solidFill>
              </a:rPr>
              <a:t>ΟΞΙΝΟ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85BB20-C69C-4172-80A2-214103FDA029}"/>
              </a:ext>
            </a:extLst>
          </p:cNvPr>
          <p:cNvSpPr txBox="1"/>
          <p:nvPr/>
        </p:nvSpPr>
        <p:spPr>
          <a:xfrm>
            <a:off x="2171700" y="1552575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C00000"/>
                </a:solidFill>
              </a:rPr>
              <a:t>ΒΑΣΙΚΟ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A22206-2DB4-4149-8EA4-9C4CD8225678}"/>
              </a:ext>
            </a:extLst>
          </p:cNvPr>
          <p:cNvSpPr txBox="1"/>
          <p:nvPr/>
        </p:nvSpPr>
        <p:spPr>
          <a:xfrm>
            <a:off x="9118569" y="2056328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C00000"/>
                </a:solidFill>
              </a:rPr>
              <a:t>ΟΞΙΝΟ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0E1045-9C78-4B12-9333-AB02950FAE4C}"/>
              </a:ext>
            </a:extLst>
          </p:cNvPr>
          <p:cNvSpPr txBox="1"/>
          <p:nvPr/>
        </p:nvSpPr>
        <p:spPr>
          <a:xfrm>
            <a:off x="6318219" y="2069544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C00000"/>
                </a:solidFill>
              </a:rPr>
              <a:t>ΟΞΙΝΟ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BDA692-991B-4571-8117-9AB9094DCF0A}"/>
              </a:ext>
            </a:extLst>
          </p:cNvPr>
          <p:cNvSpPr txBox="1"/>
          <p:nvPr/>
        </p:nvSpPr>
        <p:spPr>
          <a:xfrm>
            <a:off x="2327244" y="1120590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C00000"/>
                </a:solidFill>
              </a:rPr>
              <a:t>ΟΞΙΝΟ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1D9A0C-264B-4133-B6AD-EBD10624D5F6}"/>
              </a:ext>
            </a:extLst>
          </p:cNvPr>
          <p:cNvSpPr txBox="1"/>
          <p:nvPr/>
        </p:nvSpPr>
        <p:spPr>
          <a:xfrm>
            <a:off x="2143125" y="20815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C00000"/>
                </a:solidFill>
              </a:rPr>
              <a:t>ΒΑΣΙΚΟ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C0FC54-F8F7-4949-90FF-D26943267C6F}"/>
              </a:ext>
            </a:extLst>
          </p:cNvPr>
          <p:cNvSpPr txBox="1"/>
          <p:nvPr/>
        </p:nvSpPr>
        <p:spPr>
          <a:xfrm>
            <a:off x="6091333" y="109430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C00000"/>
                </a:solidFill>
              </a:rPr>
              <a:t>ΒΑΣΙΚΟ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7862C6-C9B9-4CA6-9D47-9A3693225F2B}"/>
              </a:ext>
            </a:extLst>
          </p:cNvPr>
          <p:cNvSpPr txBox="1"/>
          <p:nvPr/>
        </p:nvSpPr>
        <p:spPr>
          <a:xfrm>
            <a:off x="9864756" y="109430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C00000"/>
                </a:solidFill>
              </a:rPr>
              <a:t>ΒΑΣΙΚΟ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C77096-B766-41FF-B5DD-AC65D5567040}"/>
              </a:ext>
            </a:extLst>
          </p:cNvPr>
          <p:cNvSpPr txBox="1"/>
          <p:nvPr/>
        </p:nvSpPr>
        <p:spPr>
          <a:xfrm>
            <a:off x="6091333" y="1847439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C00000"/>
                </a:solidFill>
              </a:rPr>
              <a:t>ΟΥΔΕΤΕΡΟ</a:t>
            </a:r>
          </a:p>
        </p:txBody>
      </p:sp>
    </p:spTree>
    <p:extLst>
      <p:ext uri="{BB962C8B-B14F-4D97-AF65-F5344CB8AC3E}">
        <p14:creationId xmlns:p14="http://schemas.microsoft.com/office/powerpoint/2010/main" val="142443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86E6D6-BB4C-4F9F-8C8A-02BF65A3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31769"/>
            <a:ext cx="11658600" cy="314666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C860F85-3287-4F7C-964C-BA0BAC99DEAE}"/>
              </a:ext>
            </a:extLst>
          </p:cNvPr>
          <p:cNvCxnSpPr/>
          <p:nvPr/>
        </p:nvCxnSpPr>
        <p:spPr>
          <a:xfrm>
            <a:off x="5048250" y="2714625"/>
            <a:ext cx="4371975" cy="105727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0666FC-EF4D-4365-BB8E-4C157E55F54E}"/>
              </a:ext>
            </a:extLst>
          </p:cNvPr>
          <p:cNvCxnSpPr>
            <a:cxnSpLocks/>
          </p:cNvCxnSpPr>
          <p:nvPr/>
        </p:nvCxnSpPr>
        <p:spPr>
          <a:xfrm flipV="1">
            <a:off x="5791200" y="2714625"/>
            <a:ext cx="3724275" cy="54292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FA62A9-85AC-4555-B813-F892DB70A623}"/>
              </a:ext>
            </a:extLst>
          </p:cNvPr>
          <p:cNvCxnSpPr>
            <a:cxnSpLocks/>
          </p:cNvCxnSpPr>
          <p:nvPr/>
        </p:nvCxnSpPr>
        <p:spPr>
          <a:xfrm flipV="1">
            <a:off x="5162550" y="3257550"/>
            <a:ext cx="4352925" cy="58102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70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DEA408-874E-4ACC-9B8F-E71867784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73677"/>
            <a:ext cx="11658600" cy="406284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F60CC06-D1F8-4EAA-A7E2-6AAE3D8E621F}"/>
              </a:ext>
            </a:extLst>
          </p:cNvPr>
          <p:cNvCxnSpPr>
            <a:cxnSpLocks/>
          </p:cNvCxnSpPr>
          <p:nvPr/>
        </p:nvCxnSpPr>
        <p:spPr>
          <a:xfrm flipV="1">
            <a:off x="5400675" y="2152650"/>
            <a:ext cx="4286250" cy="52387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AC25252-C1B5-4149-8927-F61F3B1CAC38}"/>
              </a:ext>
            </a:extLst>
          </p:cNvPr>
          <p:cNvCxnSpPr>
            <a:cxnSpLocks/>
          </p:cNvCxnSpPr>
          <p:nvPr/>
        </p:nvCxnSpPr>
        <p:spPr>
          <a:xfrm>
            <a:off x="5400675" y="3190875"/>
            <a:ext cx="4286250" cy="8572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495AB8-A72F-461E-B40B-6A2BCF7C5A77}"/>
              </a:ext>
            </a:extLst>
          </p:cNvPr>
          <p:cNvCxnSpPr>
            <a:cxnSpLocks/>
          </p:cNvCxnSpPr>
          <p:nvPr/>
        </p:nvCxnSpPr>
        <p:spPr>
          <a:xfrm flipV="1">
            <a:off x="5591175" y="3819525"/>
            <a:ext cx="4095750" cy="52387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8604C3F-A7FF-4890-97BD-8A574C30EF1D}"/>
              </a:ext>
            </a:extLst>
          </p:cNvPr>
          <p:cNvCxnSpPr>
            <a:cxnSpLocks/>
          </p:cNvCxnSpPr>
          <p:nvPr/>
        </p:nvCxnSpPr>
        <p:spPr>
          <a:xfrm flipV="1">
            <a:off x="4438650" y="2676525"/>
            <a:ext cx="5248275" cy="114300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C5E764-8ED2-4802-811C-9DCAC7A9462C}"/>
              </a:ext>
            </a:extLst>
          </p:cNvPr>
          <p:cNvCxnSpPr>
            <a:cxnSpLocks/>
          </p:cNvCxnSpPr>
          <p:nvPr/>
        </p:nvCxnSpPr>
        <p:spPr>
          <a:xfrm>
            <a:off x="5762625" y="2038350"/>
            <a:ext cx="3924300" cy="237172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17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B57F21-9CB8-498B-81E4-F118F58C5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66124"/>
            <a:ext cx="11658600" cy="4077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C3DE00-BFA3-4A54-B5C1-83F9633B0C27}"/>
              </a:ext>
            </a:extLst>
          </p:cNvPr>
          <p:cNvSpPr txBox="1"/>
          <p:nvPr/>
        </p:nvSpPr>
        <p:spPr>
          <a:xfrm>
            <a:off x="3999946" y="2134247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96A18-E3F8-440B-9C12-15013E8FBBF2}"/>
              </a:ext>
            </a:extLst>
          </p:cNvPr>
          <p:cNvSpPr txBox="1"/>
          <p:nvPr/>
        </p:nvSpPr>
        <p:spPr>
          <a:xfrm>
            <a:off x="5691098" y="4097691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00A25-8CA9-4905-9421-BC2A7B640D3A}"/>
              </a:ext>
            </a:extLst>
          </p:cNvPr>
          <p:cNvSpPr txBox="1"/>
          <p:nvPr/>
        </p:nvSpPr>
        <p:spPr>
          <a:xfrm>
            <a:off x="4171396" y="3109912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B342DC-0A8F-4D18-8DCF-34C047D72A0F}"/>
              </a:ext>
            </a:extLst>
          </p:cNvPr>
          <p:cNvSpPr txBox="1"/>
          <p:nvPr/>
        </p:nvSpPr>
        <p:spPr>
          <a:xfrm>
            <a:off x="5016254" y="3571577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Λ</a:t>
            </a:r>
          </a:p>
        </p:txBody>
      </p:sp>
    </p:spTree>
    <p:extLst>
      <p:ext uri="{BB962C8B-B14F-4D97-AF65-F5344CB8AC3E}">
        <p14:creationId xmlns:p14="http://schemas.microsoft.com/office/powerpoint/2010/main" val="413386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9B2AE5-FB96-485B-B4C2-728EA4DE2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" y="0"/>
            <a:ext cx="6858001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B6A626-9B29-45E2-A398-445A5EF15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1895"/>
            <a:ext cx="7443989" cy="1577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A9E5E5-34C7-421C-8C5B-F6A1AFAFB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155" y="4958901"/>
            <a:ext cx="7031865" cy="9079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7E095F-1856-413A-AAD6-C7862CE0C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2833" y="6017921"/>
            <a:ext cx="6928834" cy="68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2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38A926-4DDF-474D-A02B-C785244FE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0"/>
            <a:ext cx="11658600" cy="28855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7BDB76-18F6-440E-9BDA-795AE1594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108" y="3268013"/>
            <a:ext cx="5724721" cy="62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6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A39BBE-B1E5-4D5F-AAEC-228AE3F45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" y="128588"/>
            <a:ext cx="11658600" cy="2752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7AC63A-8AFF-42E3-A332-A4E4992C1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272" y="3714749"/>
            <a:ext cx="9601909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6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BE7475-2379-471B-A86C-58E655440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58600" cy="20356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CD11C-0E96-41DD-910F-D142E8E2F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3067050"/>
            <a:ext cx="10629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3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22134F-DD61-4C18-B6FC-E11C39D77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407010"/>
            <a:ext cx="11658600" cy="27029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069B5D-CDB4-4CE4-A558-75B133D17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472" y="3429000"/>
            <a:ext cx="6811332" cy="112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4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769052-9D36-4566-AF50-0A925E1B7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" y="127860"/>
            <a:ext cx="11658600" cy="2125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79D396-E59C-4DC2-BEC1-6F13D47C7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191" y="2946981"/>
            <a:ext cx="1018607" cy="482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99EBD8-AE04-4995-9D1B-15B37BA98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450" y="2946981"/>
            <a:ext cx="920750" cy="523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4C94BB-DE45-4F25-AB49-2267520F7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950" y="2927931"/>
            <a:ext cx="1295400" cy="5238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A9E702-61E1-4F26-B25E-407397B157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4100" y="2946981"/>
            <a:ext cx="877100" cy="4060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6A7710-54A9-45BB-947C-485DCFB7D5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237" y="2995466"/>
            <a:ext cx="1013143" cy="3575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D7CA28-CD66-4884-8F2F-27C737B2E0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6417" y="3024635"/>
            <a:ext cx="1013142" cy="3914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C8BC5C3-9D8A-47A8-AF94-0672F9BA4F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5596" y="2960049"/>
            <a:ext cx="618186" cy="3799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779ABA-A872-4C3E-BB7A-B1C1DC39DE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09772" y="2948489"/>
            <a:ext cx="850006" cy="32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9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B0BDB-5B11-4587-A432-3E33C8ACA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" y="638175"/>
            <a:ext cx="11658600" cy="1559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840804-5033-4A32-9D63-96D418F68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751" y="3400425"/>
            <a:ext cx="824248" cy="270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176FF6-E0E8-4AA6-88BA-26B22DF5A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135" y="3362325"/>
            <a:ext cx="927279" cy="3734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B60967-7F22-4ACB-97F7-3B8948518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166" y="3362325"/>
            <a:ext cx="721217" cy="3670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5025AF-4E3E-4A49-89B5-0DA888A328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0836" y="3362325"/>
            <a:ext cx="927279" cy="3734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E13DF4-F134-4D5A-97CC-2FF6999DB4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4179" y="3413840"/>
            <a:ext cx="746975" cy="32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DEF1B5-E027-42C5-BC84-0E39462A1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" y="219998"/>
            <a:ext cx="11658600" cy="15793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C8AF5F-DE6B-487F-BAAC-59D3D631D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187" y="2066925"/>
            <a:ext cx="2910625" cy="37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3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96C2A7-52CE-4341-B3B5-47FBEEF74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3734"/>
            <a:ext cx="11658600" cy="1797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7808C0-A4F6-46C5-B70B-21CA5A5B3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04" y="2746419"/>
            <a:ext cx="10035878" cy="93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9515D-54E5-42FB-ABC9-7D8FF997E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" y="200559"/>
            <a:ext cx="11658600" cy="20372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1BC571-BF7B-481F-A7BF-50CAEC764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612" y="3138487"/>
            <a:ext cx="543877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B29E63-4E3E-479C-96BD-BE30F43B2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55935"/>
            <a:ext cx="11658600" cy="409832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EFE29F-86E1-4324-BD59-C471694F600F}"/>
              </a:ext>
            </a:extLst>
          </p:cNvPr>
          <p:cNvCxnSpPr>
            <a:cxnSpLocks/>
          </p:cNvCxnSpPr>
          <p:nvPr/>
        </p:nvCxnSpPr>
        <p:spPr>
          <a:xfrm>
            <a:off x="4038600" y="1933575"/>
            <a:ext cx="3200400" cy="94297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C209D8C-C97E-4070-A7FE-EF0795A13BE8}"/>
              </a:ext>
            </a:extLst>
          </p:cNvPr>
          <p:cNvCxnSpPr>
            <a:cxnSpLocks/>
          </p:cNvCxnSpPr>
          <p:nvPr/>
        </p:nvCxnSpPr>
        <p:spPr>
          <a:xfrm>
            <a:off x="3736848" y="2423468"/>
            <a:ext cx="3568827" cy="91980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B28626-2B22-4B28-8103-CA1DDFC09813}"/>
              </a:ext>
            </a:extLst>
          </p:cNvPr>
          <p:cNvCxnSpPr>
            <a:cxnSpLocks/>
          </p:cNvCxnSpPr>
          <p:nvPr/>
        </p:nvCxnSpPr>
        <p:spPr>
          <a:xfrm flipV="1">
            <a:off x="3971925" y="1933575"/>
            <a:ext cx="3333750" cy="9497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62B59B-5D3F-475E-B253-05454FB69E15}"/>
              </a:ext>
            </a:extLst>
          </p:cNvPr>
          <p:cNvCxnSpPr>
            <a:cxnSpLocks/>
          </p:cNvCxnSpPr>
          <p:nvPr/>
        </p:nvCxnSpPr>
        <p:spPr>
          <a:xfrm>
            <a:off x="3670173" y="3343275"/>
            <a:ext cx="3635502" cy="48989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1A8EEA-3750-4D16-8ACF-A485B5493AF7}"/>
              </a:ext>
            </a:extLst>
          </p:cNvPr>
          <p:cNvCxnSpPr>
            <a:cxnSpLocks/>
          </p:cNvCxnSpPr>
          <p:nvPr/>
        </p:nvCxnSpPr>
        <p:spPr>
          <a:xfrm flipV="1">
            <a:off x="4181475" y="2405062"/>
            <a:ext cx="3124200" cy="148242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8B942FF-131B-41FD-A5A6-BB4068B94624}"/>
              </a:ext>
            </a:extLst>
          </p:cNvPr>
          <p:cNvCxnSpPr>
            <a:cxnSpLocks/>
          </p:cNvCxnSpPr>
          <p:nvPr/>
        </p:nvCxnSpPr>
        <p:spPr>
          <a:xfrm>
            <a:off x="4178427" y="4301182"/>
            <a:ext cx="3127248" cy="4621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8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016972-8175-4C35-8BB3-4BBBD65EC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" y="0"/>
            <a:ext cx="11658600" cy="257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5DE34C-C63D-4658-84A0-88E372831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10" y="3109912"/>
            <a:ext cx="1262130" cy="328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A2BFD3-7F25-4165-802A-CA477B6FC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920" y="3109912"/>
            <a:ext cx="1030310" cy="3541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F77D9D-DA93-4EA5-89D5-993C054CB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6210" y="3091130"/>
            <a:ext cx="1210614" cy="3348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816E7E-2D07-4E1A-94D1-A4C2F2EEF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0500" y="3113131"/>
            <a:ext cx="1287887" cy="3477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08A5CB-91E6-4056-AD3D-923060FABE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5094" y="3158207"/>
            <a:ext cx="721217" cy="3026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6762F2-F80B-4104-AB64-5EBC5D3FBE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1369" y="3158207"/>
            <a:ext cx="1416676" cy="3026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F30D84-F115-4B1E-8052-36B05B77B0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5810" y="3778159"/>
            <a:ext cx="1416676" cy="3477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88D59E-838C-4DFE-8A5E-CC0C08CCF5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1920" y="3771920"/>
            <a:ext cx="850006" cy="3155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271F800-418E-4976-9A49-53F243BFB5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36210" y="3771920"/>
            <a:ext cx="1262130" cy="2833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876AD48-3AF5-4C4E-89EC-D43E6CABBC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20500" y="3771920"/>
            <a:ext cx="901521" cy="3284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F9AB220-B4D2-49EC-AD6A-9BFBB4E2AF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53704" y="3772835"/>
            <a:ext cx="1236372" cy="32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9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EDCEAE-2BE9-4D3B-BF9E-8FE0A63ED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0"/>
            <a:ext cx="11658600" cy="2593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E98161-C6D2-4A16-9763-EA7A94C3D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62" y="2622965"/>
            <a:ext cx="2627290" cy="289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E980E-1D94-4646-B5F9-AEB6EEF71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627" y="2593653"/>
            <a:ext cx="2884868" cy="30909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86A8547-6F1B-4F70-AAF2-FA69CC956F16}"/>
              </a:ext>
            </a:extLst>
          </p:cNvPr>
          <p:cNvGrpSpPr/>
          <p:nvPr/>
        </p:nvGrpSpPr>
        <p:grpSpPr>
          <a:xfrm>
            <a:off x="6119447" y="2613440"/>
            <a:ext cx="3235951" cy="315532"/>
            <a:chOff x="6332515" y="2613440"/>
            <a:chExt cx="3235951" cy="3155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9F89859-43A1-4DCE-BDE5-3DADD590D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32515" y="2622965"/>
              <a:ext cx="1262130" cy="29621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5E28EC-2310-499B-A88F-CB08BF19E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85120" y="2613440"/>
              <a:ext cx="1983346" cy="315532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F959293-4EB2-4913-9022-3112FF46D3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1625" y="2609907"/>
            <a:ext cx="2524259" cy="27689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4B9F8DC-D7D4-488E-BA5F-64D39C523963}"/>
              </a:ext>
            </a:extLst>
          </p:cNvPr>
          <p:cNvGrpSpPr/>
          <p:nvPr/>
        </p:nvGrpSpPr>
        <p:grpSpPr>
          <a:xfrm>
            <a:off x="254462" y="3140984"/>
            <a:ext cx="3478503" cy="281358"/>
            <a:chOff x="254462" y="3140984"/>
            <a:chExt cx="3478503" cy="28135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B5BB206-E26E-4587-AF3E-727365081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4462" y="3164765"/>
              <a:ext cx="2060620" cy="25757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B451F41-B282-4321-97F8-9332BD501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16289" y="3140984"/>
              <a:ext cx="1416676" cy="270456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E09CE1C-49E3-42AC-9213-0158868BF4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7360" y="3135787"/>
            <a:ext cx="2112135" cy="3155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F7CAB7F-0E61-4FA4-A209-86E28923D3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19447" y="3149975"/>
            <a:ext cx="2781837" cy="28977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8829EC7-95CD-407E-AD6A-F6788EB30DF5}"/>
              </a:ext>
            </a:extLst>
          </p:cNvPr>
          <p:cNvGrpSpPr/>
          <p:nvPr/>
        </p:nvGrpSpPr>
        <p:grpSpPr>
          <a:xfrm>
            <a:off x="9105919" y="3145665"/>
            <a:ext cx="2189408" cy="298433"/>
            <a:chOff x="9105919" y="3145665"/>
            <a:chExt cx="2189408" cy="29843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662CF1E-2973-4F16-96B1-3D16D9991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105919" y="3145665"/>
              <a:ext cx="206062" cy="28333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39C044B-78FF-4A1E-A3D4-256900946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11981" y="3147884"/>
              <a:ext cx="1983346" cy="296214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9413F9B1-9E60-41E0-8529-753752E353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4462" y="3674367"/>
            <a:ext cx="1751527" cy="30265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6860694-A8AE-4CE7-B7BD-06BE1F7BA51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05989" y="3655953"/>
            <a:ext cx="3116687" cy="29621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9339C25-4B39-4610-8BDB-18C7302483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48350" y="3667928"/>
            <a:ext cx="1880315" cy="30909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E059D67-F57E-4B5B-9E55-B7E341AFC2F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47427" y="3674367"/>
            <a:ext cx="1674254" cy="2962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E0FBDFF-F906-490D-81C5-D5A9CD308B1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46973" y="3690081"/>
            <a:ext cx="3116687" cy="27045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AEED039-E0C9-4D47-9955-AB18616238D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4462" y="4126588"/>
            <a:ext cx="2987899" cy="33485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D64F169-ADA1-4C84-8122-6DBB19B46B7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02326" y="4126588"/>
            <a:ext cx="3440699" cy="359812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A18E8611-1CF5-4079-BEDF-ECC94791FFC0}"/>
              </a:ext>
            </a:extLst>
          </p:cNvPr>
          <p:cNvGrpSpPr/>
          <p:nvPr/>
        </p:nvGrpSpPr>
        <p:grpSpPr>
          <a:xfrm>
            <a:off x="6961239" y="4159714"/>
            <a:ext cx="3090930" cy="296214"/>
            <a:chOff x="6961239" y="4159714"/>
            <a:chExt cx="3090930" cy="29621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061E78D-EA18-4EB1-BC6B-40DB41004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6961239" y="4183647"/>
              <a:ext cx="334851" cy="251138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49DF274-5CEB-4F09-B554-5D27052F2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296090" y="4159714"/>
              <a:ext cx="2756079" cy="296214"/>
            </a:xfrm>
            <a:prstGeom prst="rect">
              <a:avLst/>
            </a:prstGeom>
          </p:spPr>
        </p:pic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9C477507-1585-4397-97BB-5315479BC69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4462" y="4575992"/>
            <a:ext cx="3296606" cy="324569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605B7A3C-7934-4444-B4B1-184B484A56C1}"/>
              </a:ext>
            </a:extLst>
          </p:cNvPr>
          <p:cNvGrpSpPr/>
          <p:nvPr/>
        </p:nvGrpSpPr>
        <p:grpSpPr>
          <a:xfrm>
            <a:off x="3727648" y="4553712"/>
            <a:ext cx="3426122" cy="328411"/>
            <a:chOff x="3727648" y="4553712"/>
            <a:chExt cx="3426122" cy="328411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6DFB6787-AB6C-477F-841B-DF2777831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727648" y="4553712"/>
              <a:ext cx="360608" cy="28333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84C47D17-F2C9-41C4-9A95-4523236A9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114356" y="4553712"/>
              <a:ext cx="3039414" cy="328411"/>
            </a:xfrm>
            <a:prstGeom prst="rect">
              <a:avLst/>
            </a:prstGeom>
          </p:spPr>
        </p:pic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A59E6EC8-C0A5-4991-A4FA-99075D8205F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53639" y="4537008"/>
            <a:ext cx="3116687" cy="334851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5E1A7BEB-D873-40E0-9679-06BE71D256F2}"/>
              </a:ext>
            </a:extLst>
          </p:cNvPr>
          <p:cNvGrpSpPr/>
          <p:nvPr/>
        </p:nvGrpSpPr>
        <p:grpSpPr>
          <a:xfrm>
            <a:off x="846890" y="5013473"/>
            <a:ext cx="1468192" cy="309093"/>
            <a:chOff x="1413560" y="5059164"/>
            <a:chExt cx="1468192" cy="309093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78311EC6-2277-4C67-B9BC-918F39A5E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413560" y="5074081"/>
              <a:ext cx="334851" cy="251138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5E9C14EA-EAE8-4512-B609-7B7ADDB4D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748411" y="5059164"/>
              <a:ext cx="1133341" cy="3090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915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B4E21D-84C1-433B-802E-6D51B6186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" y="564499"/>
            <a:ext cx="11658600" cy="5655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374DE5-8EAF-4A52-B128-E54F214F1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483" y="1354952"/>
            <a:ext cx="2446986" cy="31553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C9F1E3C-3E5C-4735-8045-BCE2ED3EB44E}"/>
              </a:ext>
            </a:extLst>
          </p:cNvPr>
          <p:cNvGrpSpPr/>
          <p:nvPr/>
        </p:nvGrpSpPr>
        <p:grpSpPr>
          <a:xfrm>
            <a:off x="7533068" y="2959920"/>
            <a:ext cx="4655884" cy="656823"/>
            <a:chOff x="7533068" y="2354712"/>
            <a:chExt cx="4655884" cy="6568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7AA8DCC-CA1C-4535-8094-7DFF0EE5D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3068" y="2354712"/>
              <a:ext cx="4430332" cy="33485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54AF103-DC86-4B43-8938-A71A0C6BE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35893" y="2689563"/>
              <a:ext cx="4353059" cy="32197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F5D9F4-735E-4C23-A5B6-95A6A356EB75}"/>
              </a:ext>
            </a:extLst>
          </p:cNvPr>
          <p:cNvGrpSpPr/>
          <p:nvPr/>
        </p:nvGrpSpPr>
        <p:grpSpPr>
          <a:xfrm>
            <a:off x="5019177" y="3607419"/>
            <a:ext cx="2816716" cy="328411"/>
            <a:chOff x="6174898" y="3695064"/>
            <a:chExt cx="2816716" cy="32841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2B07383-DBD5-440A-BF52-86F9F9CCA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74898" y="3695064"/>
              <a:ext cx="2292439" cy="32841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E099D0B-9D82-4A67-98D2-E9FBC61EB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76459" y="3745033"/>
              <a:ext cx="515155" cy="270456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179D3BE-A5FE-4539-8F03-2EDAF5B4BA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5396" y="4111703"/>
            <a:ext cx="4146997" cy="27045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42979FA-00F6-42FD-BF83-D52D31CAB888}"/>
              </a:ext>
            </a:extLst>
          </p:cNvPr>
          <p:cNvGrpSpPr/>
          <p:nvPr/>
        </p:nvGrpSpPr>
        <p:grpSpPr>
          <a:xfrm>
            <a:off x="7164173" y="4822494"/>
            <a:ext cx="2743492" cy="321972"/>
            <a:chOff x="7164173" y="4822494"/>
            <a:chExt cx="2743492" cy="3219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AC36377-E911-4B77-9CE5-F8F404606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64173" y="4877119"/>
              <a:ext cx="2060620" cy="25757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04BC546-0CBF-44CF-ACE3-A57CCC699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37964" y="4822494"/>
              <a:ext cx="669701" cy="321972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33B558E2-021D-4A1B-AABA-833185721B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8865" y="6023756"/>
            <a:ext cx="3657600" cy="34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6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C62654-7631-4B8E-B176-8673E64AC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34165"/>
            <a:ext cx="11658600" cy="41418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C28CE-7CA6-4E15-935D-79850E76BFEE}"/>
              </a:ext>
            </a:extLst>
          </p:cNvPr>
          <p:cNvSpPr txBox="1"/>
          <p:nvPr/>
        </p:nvSpPr>
        <p:spPr>
          <a:xfrm>
            <a:off x="6762750" y="1657350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325413-7954-42D6-847F-4CCB476FBCFA}"/>
              </a:ext>
            </a:extLst>
          </p:cNvPr>
          <p:cNvSpPr txBox="1"/>
          <p:nvPr/>
        </p:nvSpPr>
        <p:spPr>
          <a:xfrm>
            <a:off x="6813614" y="2207270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A11BC0-A9BD-4FD2-9CD5-BAADCB90A76E}"/>
              </a:ext>
            </a:extLst>
          </p:cNvPr>
          <p:cNvSpPr txBox="1"/>
          <p:nvPr/>
        </p:nvSpPr>
        <p:spPr>
          <a:xfrm>
            <a:off x="9191625" y="3638550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A43149-E0FF-4855-B289-9C97F7635682}"/>
              </a:ext>
            </a:extLst>
          </p:cNvPr>
          <p:cNvSpPr txBox="1"/>
          <p:nvPr/>
        </p:nvSpPr>
        <p:spPr>
          <a:xfrm>
            <a:off x="7972425" y="2668935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D48063-B709-4E41-9668-E1F8D2BBA5F4}"/>
              </a:ext>
            </a:extLst>
          </p:cNvPr>
          <p:cNvSpPr txBox="1"/>
          <p:nvPr/>
        </p:nvSpPr>
        <p:spPr>
          <a:xfrm>
            <a:off x="7066026" y="3159997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A15C63-FC40-4DAF-BD5A-4241F047F44C}"/>
              </a:ext>
            </a:extLst>
          </p:cNvPr>
          <p:cNvSpPr txBox="1"/>
          <p:nvPr/>
        </p:nvSpPr>
        <p:spPr>
          <a:xfrm>
            <a:off x="6743700" y="4100215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Λ</a:t>
            </a:r>
          </a:p>
        </p:txBody>
      </p:sp>
    </p:spTree>
    <p:extLst>
      <p:ext uri="{BB962C8B-B14F-4D97-AF65-F5344CB8AC3E}">
        <p14:creationId xmlns:p14="http://schemas.microsoft.com/office/powerpoint/2010/main" val="255747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4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6663E7-7A9C-4616-BA67-467DE73D6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24" y="304800"/>
            <a:ext cx="10049803" cy="6362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6D1693-DACB-446D-B1D3-853EA8932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932" y="750194"/>
            <a:ext cx="2112135" cy="328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B4D3D5-5223-4958-B6A4-D850C0AA3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362" y="1175868"/>
            <a:ext cx="1416676" cy="296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896D69-8270-4F4A-893A-A580D102F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1052" y="1226645"/>
            <a:ext cx="1339403" cy="39924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DE5EF84-AF13-46E2-8F80-3423AF4D7057}"/>
              </a:ext>
            </a:extLst>
          </p:cNvPr>
          <p:cNvGrpSpPr/>
          <p:nvPr/>
        </p:nvGrpSpPr>
        <p:grpSpPr>
          <a:xfrm>
            <a:off x="1159635" y="1541373"/>
            <a:ext cx="1854558" cy="309093"/>
            <a:chOff x="1159635" y="1541373"/>
            <a:chExt cx="1854558" cy="30909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2F00299-A83F-4E36-9D6B-7D7EC4AD4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59635" y="1541373"/>
              <a:ext cx="1262130" cy="30909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48361D7-3364-4DC3-8DA4-78E05A188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21765" y="1559351"/>
              <a:ext cx="592428" cy="257577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C3DF9B0-0FE5-4425-824D-48BFA06B98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8112" y="2000450"/>
            <a:ext cx="2343955" cy="3155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FE303F-014A-472F-8BAE-787EA8DBCF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8816" y="2444047"/>
            <a:ext cx="1313645" cy="3541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BFACD2-C142-41E2-A70A-ED6DF6942F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8599" y="2450977"/>
            <a:ext cx="1287887" cy="38636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5FC7759-244C-4A16-BC77-653B3329B278}"/>
              </a:ext>
            </a:extLst>
          </p:cNvPr>
          <p:cNvGrpSpPr/>
          <p:nvPr/>
        </p:nvGrpSpPr>
        <p:grpSpPr>
          <a:xfrm>
            <a:off x="1867973" y="2885459"/>
            <a:ext cx="1983347" cy="297427"/>
            <a:chOff x="1867973" y="2885459"/>
            <a:chExt cx="1983347" cy="29742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0190412-1B97-40E3-8625-B921F7FD1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67973" y="2905990"/>
              <a:ext cx="1262130" cy="27689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3373EE6-79EC-48E9-952E-30374D6E6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30103" y="2885459"/>
              <a:ext cx="721217" cy="289775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2D0C73DC-2FAA-4DBA-A899-1E5B620860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66828" y="3259863"/>
            <a:ext cx="1133341" cy="26401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203E9BF-4113-438E-B445-C8946161E4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38725" y="3675115"/>
            <a:ext cx="3863662" cy="30265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6DC0B4B-93A2-4FFF-8316-B282B2B381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07151" y="3681554"/>
            <a:ext cx="1184856" cy="2897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ABD0422-A3BE-429B-8F7B-C249262459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38725" y="4077840"/>
            <a:ext cx="4250028" cy="30265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CB29552-7A78-4CAA-975C-A4A101B16AA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20764" y="4229167"/>
            <a:ext cx="2266682" cy="3348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8E5883B-BAE1-4481-A64C-019593715ED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53818" y="4873024"/>
            <a:ext cx="463639" cy="31553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4CA791-B587-4EB0-AF38-10D6075DDE3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39451" y="5140198"/>
            <a:ext cx="2064950" cy="31992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A1F657C-3776-4D18-AD66-E5D6DE20796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76916" y="4892342"/>
            <a:ext cx="463639" cy="29621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4E2DFC8-E5F5-48D6-809D-EEFFD8FBF5B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08112" y="5377416"/>
            <a:ext cx="978794" cy="32841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5A35E65-AB06-4DEA-8E4E-49CE4DDF718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26758" y="5315823"/>
            <a:ext cx="850006" cy="31553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5EEC48C-FF40-4E09-8FFD-7680541E2BB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06375" y="5354459"/>
            <a:ext cx="695459" cy="27689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08961B8-F465-45EA-8D2A-201CC85EB8E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96548" y="5705827"/>
            <a:ext cx="1390918" cy="33485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FB0DAFD-4524-4805-A513-7289F90B3A9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39451" y="6137991"/>
            <a:ext cx="901521" cy="35416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432C8AF-2F7C-4C69-B790-271F122E780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764042" y="6187712"/>
            <a:ext cx="1287887" cy="31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43E015-AFEF-4BCD-A829-2197E7E5E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04126"/>
            <a:ext cx="11658600" cy="36019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B311DB-8CA2-45FC-9312-A4F6FB573874}"/>
              </a:ext>
            </a:extLst>
          </p:cNvPr>
          <p:cNvSpPr txBox="1"/>
          <p:nvPr/>
        </p:nvSpPr>
        <p:spPr>
          <a:xfrm>
            <a:off x="11280839" y="2381250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BCF813-E593-4CCE-BE27-43D7571DC83F}"/>
              </a:ext>
            </a:extLst>
          </p:cNvPr>
          <p:cNvSpPr txBox="1"/>
          <p:nvPr/>
        </p:nvSpPr>
        <p:spPr>
          <a:xfrm>
            <a:off x="11610975" y="2879079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7715B4-B038-4303-8E7A-B167504CB4D9}"/>
              </a:ext>
            </a:extLst>
          </p:cNvPr>
          <p:cNvSpPr txBox="1"/>
          <p:nvPr/>
        </p:nvSpPr>
        <p:spPr>
          <a:xfrm>
            <a:off x="8953500" y="1919585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A51436-0480-4CCC-8268-7A772E6DA643}"/>
              </a:ext>
            </a:extLst>
          </p:cNvPr>
          <p:cNvSpPr txBox="1"/>
          <p:nvPr/>
        </p:nvSpPr>
        <p:spPr>
          <a:xfrm>
            <a:off x="9167812" y="3429000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86F7A6-E6B7-492A-8F19-2B406D728797}"/>
              </a:ext>
            </a:extLst>
          </p:cNvPr>
          <p:cNvSpPr txBox="1"/>
          <p:nvPr/>
        </p:nvSpPr>
        <p:spPr>
          <a:xfrm>
            <a:off x="11639550" y="3890665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Λ</a:t>
            </a:r>
          </a:p>
        </p:txBody>
      </p:sp>
    </p:spTree>
    <p:extLst>
      <p:ext uri="{BB962C8B-B14F-4D97-AF65-F5344CB8AC3E}">
        <p14:creationId xmlns:p14="http://schemas.microsoft.com/office/powerpoint/2010/main" val="170216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62C42E-B330-433F-BC10-1B78902C4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36869"/>
            <a:ext cx="11658600" cy="27364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846F75-4282-470C-84DE-0354C3F73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030" y="2312294"/>
            <a:ext cx="2292439" cy="392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6EA22A-CCA2-4314-9DF9-08E180C7C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8850" y="2338857"/>
            <a:ext cx="2678806" cy="3734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0BC2EA-AB50-4184-9EFA-A97F1C515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961" y="3409950"/>
            <a:ext cx="3915177" cy="309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8E984E-4577-4BA4-BC0C-39E504E43D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9014" y="3409950"/>
            <a:ext cx="2163651" cy="28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0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1F5AEB-FF37-48BC-8B38-9C6A043CB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58600" cy="2507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212BC5-BB6A-4A85-821D-2BF9B15B4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28" y="2851999"/>
            <a:ext cx="978794" cy="334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42625B-BCAF-42B9-A865-461359FE2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035" y="2848779"/>
            <a:ext cx="1262130" cy="3412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662156-40A8-45D3-893B-15F800369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8278" y="2855218"/>
            <a:ext cx="1030310" cy="3284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02660A-4375-42CD-B6A9-4D6792CE77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6789" y="2855218"/>
            <a:ext cx="1236372" cy="3477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B2BB58-B742-4CB1-94F1-3CF0EDBA6B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5583" y="2874268"/>
            <a:ext cx="746975" cy="2640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CE596D-CDA3-407D-8367-8AAA74FCEB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2262" y="2880976"/>
            <a:ext cx="978794" cy="2962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A511E9-7DB0-4404-90F7-C91C042DF3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128" y="3746953"/>
            <a:ext cx="1081825" cy="2768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6D2B39C-B158-49C5-BD9F-D51DFD8D33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4035" y="3730854"/>
            <a:ext cx="978794" cy="3090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6E3B4C-1E12-4BB0-BFBC-85A1CF8680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8278" y="3746953"/>
            <a:ext cx="1262130" cy="3155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27A08E1-3BE9-410C-BE45-3FB1587851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76789" y="3732465"/>
            <a:ext cx="798490" cy="2833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76E3E67-5646-449B-849B-E271EFBCCE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5583" y="3719586"/>
            <a:ext cx="1107583" cy="29621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E54C6F3-9BE6-4574-A716-3B5AB0F5D25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22262" y="3710394"/>
            <a:ext cx="1365161" cy="33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0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DCEF9C-1383-4720-8712-AC0730E2E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7869"/>
            <a:ext cx="11658600" cy="1107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01A3E9-B8C5-4546-9BDB-76106751E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2729447"/>
            <a:ext cx="7922519" cy="6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13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901EAD-A05A-4C32-A86C-D2634AAB4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58600" cy="6394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510351-3948-44DF-B6B6-164F43082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42" y="858457"/>
            <a:ext cx="7129682" cy="448506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7402737-5125-4E02-A77E-A6CDBA33FF62}"/>
              </a:ext>
            </a:extLst>
          </p:cNvPr>
          <p:cNvSpPr/>
          <p:nvPr/>
        </p:nvSpPr>
        <p:spPr>
          <a:xfrm>
            <a:off x="714375" y="1438276"/>
            <a:ext cx="485775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D30CCA1-1232-4AA9-8A80-C7467E97780D}"/>
              </a:ext>
            </a:extLst>
          </p:cNvPr>
          <p:cNvSpPr/>
          <p:nvPr/>
        </p:nvSpPr>
        <p:spPr>
          <a:xfrm>
            <a:off x="676275" y="3990976"/>
            <a:ext cx="485775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242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E50C04-092F-41F2-9168-66B482B0E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1658600" cy="297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69D5FF-65BB-48DF-920E-4CD2FAABC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2995613"/>
            <a:ext cx="110394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2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42</Words>
  <Application>Microsoft Office PowerPoint</Application>
  <PresentationFormat>Widescreen</PresentationFormat>
  <Paragraphs>27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17</cp:revision>
  <dcterms:created xsi:type="dcterms:W3CDTF">2021-02-14T17:27:01Z</dcterms:created>
  <dcterms:modified xsi:type="dcterms:W3CDTF">2021-02-14T18:46:30Z</dcterms:modified>
</cp:coreProperties>
</file>