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E9D5B-4939-4378-BE6E-8C34E141A5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122C1C-FC7A-47BE-B0A5-CD755D6C16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B3A00B-8E47-41E0-B899-9CC8B31B4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043DE-95E5-460A-941B-03DF2A3E5C1F}" type="datetimeFigureOut">
              <a:rPr lang="el-GR" smtClean="0"/>
              <a:t>22/1/2021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B1108-9706-46E2-9428-F38377A00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56BE3-63C0-49E3-9A52-7D24E9857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AE147-A85B-41D4-8130-C1C9023EAD4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84534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41598-4D0A-4BBC-831F-FB8DA158D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50D4EE-5FFC-46BA-A160-4EE105D04E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0D56B9-C267-4C47-8AE6-19505AAD2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043DE-95E5-460A-941B-03DF2A3E5C1F}" type="datetimeFigureOut">
              <a:rPr lang="el-GR" smtClean="0"/>
              <a:t>22/1/2021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9E2206-B76D-419D-991D-36A582AAC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35FF1F-8789-480C-B466-315235960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AE147-A85B-41D4-8130-C1C9023EAD4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57061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31039F-D516-46F1-AE1A-39C9EA308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73BD8E-B097-4696-86F5-6336B57615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60BBAD-F438-4C76-8B6A-135CA5AFF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043DE-95E5-460A-941B-03DF2A3E5C1F}" type="datetimeFigureOut">
              <a:rPr lang="el-GR" smtClean="0"/>
              <a:t>22/1/2021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AD8864-D6C5-4BAC-B02F-D2DA3F72D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60E25F-D583-4141-92EE-E5497D4A4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AE147-A85B-41D4-8130-C1C9023EAD4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12998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7997F-720A-47A9-A9ED-17F52A7D0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BA9814-1E82-4D92-A30A-ABD896C094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9DA53A-FD52-4166-85BE-8C23F12AC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043DE-95E5-460A-941B-03DF2A3E5C1F}" type="datetimeFigureOut">
              <a:rPr lang="el-GR" smtClean="0"/>
              <a:t>22/1/2021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3DDDF3-6212-43D2-A9E2-EAE4D9445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1EAB00-EF7F-4588-8F80-5BFC7AD2B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AE147-A85B-41D4-8130-C1C9023EAD4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11644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5D8D9-F370-4CA9-8411-4C29AB577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F1AB6C-E79E-4B3B-A732-17F6E9AAFE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8AEC90-CA9B-476E-8528-AEC0CFBA0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043DE-95E5-460A-941B-03DF2A3E5C1F}" type="datetimeFigureOut">
              <a:rPr lang="el-GR" smtClean="0"/>
              <a:t>22/1/2021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A5ED32-44F2-40F3-AFBA-8201EFB1E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C0C18F-EE5F-49D0-86FE-7505C3D9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AE147-A85B-41D4-8130-C1C9023EAD4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5129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1FCFE-E262-409A-9C80-CCFC1CF92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E54C2-59A0-4449-966E-91720992D4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BD7B9-F1B3-415D-A694-AB75B514DB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58E7AC-5C7F-4DB8-A938-97E8EC623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043DE-95E5-460A-941B-03DF2A3E5C1F}" type="datetimeFigureOut">
              <a:rPr lang="el-GR" smtClean="0"/>
              <a:t>22/1/2021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903A5D-8BF1-41F7-8969-EF0ED2B86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12EEC2-AF4D-46D8-8A8E-FDDD0AEDE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AE147-A85B-41D4-8130-C1C9023EAD4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0093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2E87B-5E0A-478F-9483-FB039E973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30C6AB-B0DC-492B-A046-A39104C914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D3B90-203A-4B96-A238-84917E7D24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A93545-3809-4EF7-909F-1BC3EA9031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3C33ED-8C49-4049-9A85-9186097F57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C3B897-5FAB-4503-9C6B-AC00D392B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043DE-95E5-460A-941B-03DF2A3E5C1F}" type="datetimeFigureOut">
              <a:rPr lang="el-GR" smtClean="0"/>
              <a:t>22/1/2021</a:t>
            </a:fld>
            <a:endParaRPr lang="el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60062B-7401-4CEB-BFC3-AC33CA8C7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BDE054-DD5D-4543-90B2-4A7643CC1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AE147-A85B-41D4-8130-C1C9023EAD4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63977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90F85-FC90-4CFB-8F6E-C106425FC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10D01C-8173-4AFF-9B29-4677A9F57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043DE-95E5-460A-941B-03DF2A3E5C1F}" type="datetimeFigureOut">
              <a:rPr lang="el-GR" smtClean="0"/>
              <a:t>22/1/2021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C7B947-87BB-4807-A8E3-045CA7800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81ABED-F27C-4A57-8B9B-B174D29E1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AE147-A85B-41D4-8130-C1C9023EAD4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14603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58323A-F6B2-43EA-80B3-D8D15A612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043DE-95E5-460A-941B-03DF2A3E5C1F}" type="datetimeFigureOut">
              <a:rPr lang="el-GR" smtClean="0"/>
              <a:t>22/1/2021</a:t>
            </a:fld>
            <a:endParaRPr lang="el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0572A4-E81B-4FAF-9765-BE3CED3C2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AC61DB-0E4B-40AB-949F-CEA6CA69E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AE147-A85B-41D4-8130-C1C9023EAD4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53496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1AC4D-44B6-48D3-BAC0-36856D0E9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DC22FE-D8C8-48BA-986C-F97C31F0C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87B8B6-2286-4F1E-9498-1E08973821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D1122-8561-467A-9FC3-30BEBC4BE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043DE-95E5-460A-941B-03DF2A3E5C1F}" type="datetimeFigureOut">
              <a:rPr lang="el-GR" smtClean="0"/>
              <a:t>22/1/2021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7A96B4-61B4-4AF7-BA67-FD8E41E99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71430E-CD74-4611-A63F-8F7202696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AE147-A85B-41D4-8130-C1C9023EAD4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22920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9D536-3E6E-43C7-8FBB-173176BD0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4B07D0-D5A3-43AA-A7BC-DF9D354884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A91EFC-0D77-4F99-9115-AAFE249045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655FEE-72B6-4E06-B29C-448D2F727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043DE-95E5-460A-941B-03DF2A3E5C1F}" type="datetimeFigureOut">
              <a:rPr lang="el-GR" smtClean="0"/>
              <a:t>22/1/2021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C74EC6-F992-41FD-B356-D9638E31C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27B4F9-478E-48F0-97A9-DB5BA0172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AE147-A85B-41D4-8130-C1C9023EAD4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34524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05C171-854E-473A-974C-C4C2B6F8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19DAD-EC85-45B8-BD6E-B000946509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EB72CF-A747-4D94-8DF8-1C45A03E29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043DE-95E5-460A-941B-03DF2A3E5C1F}" type="datetimeFigureOut">
              <a:rPr lang="el-GR" smtClean="0"/>
              <a:t>22/1/2021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858EB-71AB-4070-99AD-C433854143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9E1E5D-7EA7-484F-9F11-2CF4049674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AE147-A85B-41D4-8130-C1C9023EAD4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21470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12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12" Type="http://schemas.openxmlformats.org/officeDocument/2006/relationships/image" Target="../media/image1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11" Type="http://schemas.openxmlformats.org/officeDocument/2006/relationships/image" Target="../media/image10.emf"/><Relationship Id="rId5" Type="http://schemas.openxmlformats.org/officeDocument/2006/relationships/image" Target="../media/image4.emf"/><Relationship Id="rId15" Type="http://schemas.openxmlformats.org/officeDocument/2006/relationships/image" Target="../media/image14.emf"/><Relationship Id="rId10" Type="http://schemas.openxmlformats.org/officeDocument/2006/relationships/image" Target="../media/image9.emf"/><Relationship Id="rId4" Type="http://schemas.openxmlformats.org/officeDocument/2006/relationships/image" Target="../media/image3.emf"/><Relationship Id="rId9" Type="http://schemas.openxmlformats.org/officeDocument/2006/relationships/image" Target="../media/image8.emf"/><Relationship Id="rId14" Type="http://schemas.openxmlformats.org/officeDocument/2006/relationships/image" Target="../media/image13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emf"/><Relationship Id="rId18" Type="http://schemas.openxmlformats.org/officeDocument/2006/relationships/image" Target="../media/image49.emf"/><Relationship Id="rId3" Type="http://schemas.openxmlformats.org/officeDocument/2006/relationships/image" Target="../media/image34.emf"/><Relationship Id="rId21" Type="http://schemas.openxmlformats.org/officeDocument/2006/relationships/image" Target="../media/image52.emf"/><Relationship Id="rId7" Type="http://schemas.openxmlformats.org/officeDocument/2006/relationships/image" Target="../media/image38.emf"/><Relationship Id="rId12" Type="http://schemas.openxmlformats.org/officeDocument/2006/relationships/image" Target="../media/image43.emf"/><Relationship Id="rId17" Type="http://schemas.openxmlformats.org/officeDocument/2006/relationships/image" Target="../media/image48.emf"/><Relationship Id="rId2" Type="http://schemas.openxmlformats.org/officeDocument/2006/relationships/image" Target="../media/image33.emf"/><Relationship Id="rId16" Type="http://schemas.openxmlformats.org/officeDocument/2006/relationships/image" Target="../media/image47.emf"/><Relationship Id="rId20" Type="http://schemas.openxmlformats.org/officeDocument/2006/relationships/image" Target="../media/image5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emf"/><Relationship Id="rId11" Type="http://schemas.openxmlformats.org/officeDocument/2006/relationships/image" Target="../media/image42.emf"/><Relationship Id="rId5" Type="http://schemas.openxmlformats.org/officeDocument/2006/relationships/image" Target="../media/image36.emf"/><Relationship Id="rId15" Type="http://schemas.openxmlformats.org/officeDocument/2006/relationships/image" Target="../media/image46.emf"/><Relationship Id="rId10" Type="http://schemas.openxmlformats.org/officeDocument/2006/relationships/image" Target="../media/image41.emf"/><Relationship Id="rId19" Type="http://schemas.openxmlformats.org/officeDocument/2006/relationships/image" Target="../media/image50.emf"/><Relationship Id="rId4" Type="http://schemas.openxmlformats.org/officeDocument/2006/relationships/image" Target="../media/image35.emf"/><Relationship Id="rId9" Type="http://schemas.openxmlformats.org/officeDocument/2006/relationships/image" Target="../media/image40.emf"/><Relationship Id="rId14" Type="http://schemas.openxmlformats.org/officeDocument/2006/relationships/image" Target="../media/image45.emf"/><Relationship Id="rId22" Type="http://schemas.openxmlformats.org/officeDocument/2006/relationships/image" Target="../media/image53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13" Type="http://schemas.openxmlformats.org/officeDocument/2006/relationships/image" Target="../media/image65.emf"/><Relationship Id="rId18" Type="http://schemas.openxmlformats.org/officeDocument/2006/relationships/image" Target="../media/image70.emf"/><Relationship Id="rId26" Type="http://schemas.openxmlformats.org/officeDocument/2006/relationships/image" Target="../media/image78.emf"/><Relationship Id="rId3" Type="http://schemas.openxmlformats.org/officeDocument/2006/relationships/image" Target="../media/image55.emf"/><Relationship Id="rId21" Type="http://schemas.openxmlformats.org/officeDocument/2006/relationships/image" Target="../media/image73.emf"/><Relationship Id="rId7" Type="http://schemas.openxmlformats.org/officeDocument/2006/relationships/image" Target="../media/image59.emf"/><Relationship Id="rId12" Type="http://schemas.openxmlformats.org/officeDocument/2006/relationships/image" Target="../media/image64.emf"/><Relationship Id="rId17" Type="http://schemas.openxmlformats.org/officeDocument/2006/relationships/image" Target="../media/image69.emf"/><Relationship Id="rId25" Type="http://schemas.openxmlformats.org/officeDocument/2006/relationships/image" Target="../media/image77.emf"/><Relationship Id="rId2" Type="http://schemas.openxmlformats.org/officeDocument/2006/relationships/image" Target="../media/image54.emf"/><Relationship Id="rId16" Type="http://schemas.openxmlformats.org/officeDocument/2006/relationships/image" Target="../media/image68.emf"/><Relationship Id="rId20" Type="http://schemas.openxmlformats.org/officeDocument/2006/relationships/image" Target="../media/image7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emf"/><Relationship Id="rId11" Type="http://schemas.openxmlformats.org/officeDocument/2006/relationships/image" Target="../media/image63.emf"/><Relationship Id="rId24" Type="http://schemas.openxmlformats.org/officeDocument/2006/relationships/image" Target="../media/image76.emf"/><Relationship Id="rId5" Type="http://schemas.openxmlformats.org/officeDocument/2006/relationships/image" Target="../media/image57.emf"/><Relationship Id="rId15" Type="http://schemas.openxmlformats.org/officeDocument/2006/relationships/image" Target="../media/image67.emf"/><Relationship Id="rId23" Type="http://schemas.openxmlformats.org/officeDocument/2006/relationships/image" Target="../media/image75.emf"/><Relationship Id="rId10" Type="http://schemas.openxmlformats.org/officeDocument/2006/relationships/image" Target="../media/image62.emf"/><Relationship Id="rId19" Type="http://schemas.openxmlformats.org/officeDocument/2006/relationships/image" Target="../media/image71.emf"/><Relationship Id="rId4" Type="http://schemas.openxmlformats.org/officeDocument/2006/relationships/image" Target="../media/image56.emf"/><Relationship Id="rId9" Type="http://schemas.openxmlformats.org/officeDocument/2006/relationships/image" Target="../media/image61.emf"/><Relationship Id="rId14" Type="http://schemas.openxmlformats.org/officeDocument/2006/relationships/image" Target="../media/image66.emf"/><Relationship Id="rId22" Type="http://schemas.openxmlformats.org/officeDocument/2006/relationships/image" Target="../media/image74.emf"/><Relationship Id="rId27" Type="http://schemas.openxmlformats.org/officeDocument/2006/relationships/image" Target="../media/image79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2.emf"/><Relationship Id="rId18" Type="http://schemas.openxmlformats.org/officeDocument/2006/relationships/image" Target="../media/image97.emf"/><Relationship Id="rId26" Type="http://schemas.openxmlformats.org/officeDocument/2006/relationships/image" Target="../media/image105.emf"/><Relationship Id="rId39" Type="http://schemas.openxmlformats.org/officeDocument/2006/relationships/image" Target="../media/image118.emf"/><Relationship Id="rId21" Type="http://schemas.openxmlformats.org/officeDocument/2006/relationships/image" Target="../media/image100.emf"/><Relationship Id="rId34" Type="http://schemas.openxmlformats.org/officeDocument/2006/relationships/image" Target="../media/image113.emf"/><Relationship Id="rId42" Type="http://schemas.openxmlformats.org/officeDocument/2006/relationships/image" Target="../media/image121.emf"/><Relationship Id="rId47" Type="http://schemas.openxmlformats.org/officeDocument/2006/relationships/image" Target="../media/image126.emf"/><Relationship Id="rId50" Type="http://schemas.openxmlformats.org/officeDocument/2006/relationships/image" Target="../media/image129.emf"/><Relationship Id="rId55" Type="http://schemas.openxmlformats.org/officeDocument/2006/relationships/image" Target="../media/image134.png"/><Relationship Id="rId63" Type="http://schemas.openxmlformats.org/officeDocument/2006/relationships/image" Target="../media/image142.emf"/><Relationship Id="rId68" Type="http://schemas.openxmlformats.org/officeDocument/2006/relationships/image" Target="../media/image147.emf"/><Relationship Id="rId7" Type="http://schemas.openxmlformats.org/officeDocument/2006/relationships/image" Target="../media/image86.emf"/><Relationship Id="rId2" Type="http://schemas.openxmlformats.org/officeDocument/2006/relationships/image" Target="../media/image81.emf"/><Relationship Id="rId16" Type="http://schemas.openxmlformats.org/officeDocument/2006/relationships/image" Target="../media/image95.emf"/><Relationship Id="rId29" Type="http://schemas.openxmlformats.org/officeDocument/2006/relationships/image" Target="../media/image10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emf"/><Relationship Id="rId11" Type="http://schemas.openxmlformats.org/officeDocument/2006/relationships/image" Target="../media/image90.emf"/><Relationship Id="rId24" Type="http://schemas.openxmlformats.org/officeDocument/2006/relationships/image" Target="../media/image103.emf"/><Relationship Id="rId32" Type="http://schemas.openxmlformats.org/officeDocument/2006/relationships/image" Target="../media/image111.emf"/><Relationship Id="rId37" Type="http://schemas.openxmlformats.org/officeDocument/2006/relationships/image" Target="../media/image116.emf"/><Relationship Id="rId40" Type="http://schemas.openxmlformats.org/officeDocument/2006/relationships/image" Target="../media/image119.emf"/><Relationship Id="rId45" Type="http://schemas.openxmlformats.org/officeDocument/2006/relationships/image" Target="../media/image124.emf"/><Relationship Id="rId53" Type="http://schemas.openxmlformats.org/officeDocument/2006/relationships/image" Target="../media/image132.png"/><Relationship Id="rId58" Type="http://schemas.openxmlformats.org/officeDocument/2006/relationships/image" Target="../media/image137.png"/><Relationship Id="rId66" Type="http://schemas.openxmlformats.org/officeDocument/2006/relationships/image" Target="../media/image145.emf"/><Relationship Id="rId5" Type="http://schemas.openxmlformats.org/officeDocument/2006/relationships/image" Target="../media/image84.emf"/><Relationship Id="rId15" Type="http://schemas.openxmlformats.org/officeDocument/2006/relationships/image" Target="../media/image94.emf"/><Relationship Id="rId23" Type="http://schemas.openxmlformats.org/officeDocument/2006/relationships/image" Target="../media/image102.emf"/><Relationship Id="rId28" Type="http://schemas.openxmlformats.org/officeDocument/2006/relationships/image" Target="../media/image107.emf"/><Relationship Id="rId36" Type="http://schemas.openxmlformats.org/officeDocument/2006/relationships/image" Target="../media/image115.emf"/><Relationship Id="rId49" Type="http://schemas.openxmlformats.org/officeDocument/2006/relationships/image" Target="../media/image128.png"/><Relationship Id="rId57" Type="http://schemas.openxmlformats.org/officeDocument/2006/relationships/image" Target="../media/image136.png"/><Relationship Id="rId61" Type="http://schemas.openxmlformats.org/officeDocument/2006/relationships/image" Target="../media/image140.emf"/><Relationship Id="rId10" Type="http://schemas.openxmlformats.org/officeDocument/2006/relationships/image" Target="../media/image89.emf"/><Relationship Id="rId19" Type="http://schemas.openxmlformats.org/officeDocument/2006/relationships/image" Target="../media/image98.emf"/><Relationship Id="rId31" Type="http://schemas.openxmlformats.org/officeDocument/2006/relationships/image" Target="../media/image110.emf"/><Relationship Id="rId44" Type="http://schemas.openxmlformats.org/officeDocument/2006/relationships/image" Target="../media/image123.emf"/><Relationship Id="rId52" Type="http://schemas.openxmlformats.org/officeDocument/2006/relationships/image" Target="../media/image131.emf"/><Relationship Id="rId60" Type="http://schemas.openxmlformats.org/officeDocument/2006/relationships/image" Target="../media/image139.emf"/><Relationship Id="rId65" Type="http://schemas.openxmlformats.org/officeDocument/2006/relationships/image" Target="../media/image144.emf"/><Relationship Id="rId4" Type="http://schemas.openxmlformats.org/officeDocument/2006/relationships/image" Target="../media/image83.emf"/><Relationship Id="rId9" Type="http://schemas.openxmlformats.org/officeDocument/2006/relationships/image" Target="../media/image88.emf"/><Relationship Id="rId14" Type="http://schemas.openxmlformats.org/officeDocument/2006/relationships/image" Target="../media/image93.emf"/><Relationship Id="rId22" Type="http://schemas.openxmlformats.org/officeDocument/2006/relationships/image" Target="../media/image101.emf"/><Relationship Id="rId27" Type="http://schemas.openxmlformats.org/officeDocument/2006/relationships/image" Target="../media/image106.emf"/><Relationship Id="rId30" Type="http://schemas.openxmlformats.org/officeDocument/2006/relationships/image" Target="../media/image109.emf"/><Relationship Id="rId35" Type="http://schemas.openxmlformats.org/officeDocument/2006/relationships/image" Target="../media/image114.emf"/><Relationship Id="rId43" Type="http://schemas.openxmlformats.org/officeDocument/2006/relationships/image" Target="../media/image122.emf"/><Relationship Id="rId48" Type="http://schemas.openxmlformats.org/officeDocument/2006/relationships/image" Target="../media/image127.emf"/><Relationship Id="rId56" Type="http://schemas.openxmlformats.org/officeDocument/2006/relationships/image" Target="../media/image135.emf"/><Relationship Id="rId64" Type="http://schemas.openxmlformats.org/officeDocument/2006/relationships/image" Target="../media/image143.png"/><Relationship Id="rId8" Type="http://schemas.openxmlformats.org/officeDocument/2006/relationships/image" Target="../media/image87.emf"/><Relationship Id="rId51" Type="http://schemas.openxmlformats.org/officeDocument/2006/relationships/image" Target="../media/image130.png"/><Relationship Id="rId3" Type="http://schemas.openxmlformats.org/officeDocument/2006/relationships/image" Target="../media/image82.emf"/><Relationship Id="rId12" Type="http://schemas.openxmlformats.org/officeDocument/2006/relationships/image" Target="../media/image91.emf"/><Relationship Id="rId17" Type="http://schemas.openxmlformats.org/officeDocument/2006/relationships/image" Target="../media/image96.emf"/><Relationship Id="rId25" Type="http://schemas.openxmlformats.org/officeDocument/2006/relationships/image" Target="../media/image104.emf"/><Relationship Id="rId33" Type="http://schemas.openxmlformats.org/officeDocument/2006/relationships/image" Target="../media/image112.emf"/><Relationship Id="rId38" Type="http://schemas.openxmlformats.org/officeDocument/2006/relationships/image" Target="../media/image117.emf"/><Relationship Id="rId46" Type="http://schemas.openxmlformats.org/officeDocument/2006/relationships/image" Target="../media/image125.emf"/><Relationship Id="rId59" Type="http://schemas.openxmlformats.org/officeDocument/2006/relationships/image" Target="../media/image138.emf"/><Relationship Id="rId67" Type="http://schemas.openxmlformats.org/officeDocument/2006/relationships/image" Target="../media/image146.emf"/><Relationship Id="rId20" Type="http://schemas.openxmlformats.org/officeDocument/2006/relationships/image" Target="../media/image99.emf"/><Relationship Id="rId41" Type="http://schemas.openxmlformats.org/officeDocument/2006/relationships/image" Target="../media/image120.emf"/><Relationship Id="rId54" Type="http://schemas.openxmlformats.org/officeDocument/2006/relationships/image" Target="../media/image133.emf"/><Relationship Id="rId62" Type="http://schemas.openxmlformats.org/officeDocument/2006/relationships/image" Target="../media/image141.emf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4.emf"/><Relationship Id="rId18" Type="http://schemas.openxmlformats.org/officeDocument/2006/relationships/image" Target="../media/image99.emf"/><Relationship Id="rId26" Type="http://schemas.openxmlformats.org/officeDocument/2006/relationships/image" Target="../media/image107.emf"/><Relationship Id="rId39" Type="http://schemas.openxmlformats.org/officeDocument/2006/relationships/image" Target="../media/image155.emf"/><Relationship Id="rId21" Type="http://schemas.openxmlformats.org/officeDocument/2006/relationships/image" Target="../media/image102.emf"/><Relationship Id="rId34" Type="http://schemas.openxmlformats.org/officeDocument/2006/relationships/image" Target="../media/image150.emf"/><Relationship Id="rId42" Type="http://schemas.openxmlformats.org/officeDocument/2006/relationships/image" Target="../media/image158.emf"/><Relationship Id="rId47" Type="http://schemas.openxmlformats.org/officeDocument/2006/relationships/image" Target="../media/image163.emf"/><Relationship Id="rId50" Type="http://schemas.openxmlformats.org/officeDocument/2006/relationships/image" Target="../media/image166.emf"/><Relationship Id="rId55" Type="http://schemas.openxmlformats.org/officeDocument/2006/relationships/image" Target="../media/image171.emf"/><Relationship Id="rId7" Type="http://schemas.openxmlformats.org/officeDocument/2006/relationships/image" Target="../media/image88.emf"/><Relationship Id="rId12" Type="http://schemas.openxmlformats.org/officeDocument/2006/relationships/image" Target="../media/image93.emf"/><Relationship Id="rId17" Type="http://schemas.openxmlformats.org/officeDocument/2006/relationships/image" Target="../media/image98.emf"/><Relationship Id="rId25" Type="http://schemas.openxmlformats.org/officeDocument/2006/relationships/image" Target="../media/image106.emf"/><Relationship Id="rId33" Type="http://schemas.openxmlformats.org/officeDocument/2006/relationships/image" Target="../media/image149.emf"/><Relationship Id="rId38" Type="http://schemas.openxmlformats.org/officeDocument/2006/relationships/image" Target="../media/image154.emf"/><Relationship Id="rId46" Type="http://schemas.openxmlformats.org/officeDocument/2006/relationships/image" Target="../media/image162.png"/><Relationship Id="rId59" Type="http://schemas.openxmlformats.org/officeDocument/2006/relationships/image" Target="../media/image175.emf"/><Relationship Id="rId2" Type="http://schemas.openxmlformats.org/officeDocument/2006/relationships/image" Target="../media/image81.emf"/><Relationship Id="rId16" Type="http://schemas.openxmlformats.org/officeDocument/2006/relationships/image" Target="../media/image97.emf"/><Relationship Id="rId20" Type="http://schemas.openxmlformats.org/officeDocument/2006/relationships/image" Target="../media/image101.emf"/><Relationship Id="rId29" Type="http://schemas.openxmlformats.org/officeDocument/2006/relationships/image" Target="../media/image110.emf"/><Relationship Id="rId41" Type="http://schemas.openxmlformats.org/officeDocument/2006/relationships/image" Target="../media/image157.emf"/><Relationship Id="rId54" Type="http://schemas.openxmlformats.org/officeDocument/2006/relationships/image" Target="../media/image17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emf"/><Relationship Id="rId11" Type="http://schemas.openxmlformats.org/officeDocument/2006/relationships/image" Target="../media/image92.emf"/><Relationship Id="rId24" Type="http://schemas.openxmlformats.org/officeDocument/2006/relationships/image" Target="../media/image105.emf"/><Relationship Id="rId32" Type="http://schemas.openxmlformats.org/officeDocument/2006/relationships/image" Target="../media/image148.emf"/><Relationship Id="rId37" Type="http://schemas.openxmlformats.org/officeDocument/2006/relationships/image" Target="../media/image153.emf"/><Relationship Id="rId40" Type="http://schemas.openxmlformats.org/officeDocument/2006/relationships/image" Target="../media/image156.emf"/><Relationship Id="rId45" Type="http://schemas.openxmlformats.org/officeDocument/2006/relationships/image" Target="../media/image161.emf"/><Relationship Id="rId53" Type="http://schemas.openxmlformats.org/officeDocument/2006/relationships/image" Target="../media/image169.emf"/><Relationship Id="rId58" Type="http://schemas.openxmlformats.org/officeDocument/2006/relationships/image" Target="../media/image174.emf"/><Relationship Id="rId5" Type="http://schemas.openxmlformats.org/officeDocument/2006/relationships/image" Target="../media/image86.emf"/><Relationship Id="rId15" Type="http://schemas.openxmlformats.org/officeDocument/2006/relationships/image" Target="../media/image96.emf"/><Relationship Id="rId23" Type="http://schemas.openxmlformats.org/officeDocument/2006/relationships/image" Target="../media/image104.emf"/><Relationship Id="rId28" Type="http://schemas.openxmlformats.org/officeDocument/2006/relationships/image" Target="../media/image109.emf"/><Relationship Id="rId36" Type="http://schemas.openxmlformats.org/officeDocument/2006/relationships/image" Target="../media/image152.emf"/><Relationship Id="rId49" Type="http://schemas.openxmlformats.org/officeDocument/2006/relationships/image" Target="../media/image165.emf"/><Relationship Id="rId57" Type="http://schemas.openxmlformats.org/officeDocument/2006/relationships/image" Target="../media/image173.emf"/><Relationship Id="rId10" Type="http://schemas.openxmlformats.org/officeDocument/2006/relationships/image" Target="../media/image91.emf"/><Relationship Id="rId19" Type="http://schemas.openxmlformats.org/officeDocument/2006/relationships/image" Target="../media/image100.emf"/><Relationship Id="rId31" Type="http://schemas.openxmlformats.org/officeDocument/2006/relationships/image" Target="../media/image112.emf"/><Relationship Id="rId44" Type="http://schemas.openxmlformats.org/officeDocument/2006/relationships/image" Target="../media/image160.emf"/><Relationship Id="rId52" Type="http://schemas.openxmlformats.org/officeDocument/2006/relationships/image" Target="../media/image168.emf"/><Relationship Id="rId4" Type="http://schemas.openxmlformats.org/officeDocument/2006/relationships/image" Target="../media/image85.emf"/><Relationship Id="rId9" Type="http://schemas.openxmlformats.org/officeDocument/2006/relationships/image" Target="../media/image90.emf"/><Relationship Id="rId14" Type="http://schemas.openxmlformats.org/officeDocument/2006/relationships/image" Target="../media/image95.emf"/><Relationship Id="rId22" Type="http://schemas.openxmlformats.org/officeDocument/2006/relationships/image" Target="../media/image103.emf"/><Relationship Id="rId27" Type="http://schemas.openxmlformats.org/officeDocument/2006/relationships/image" Target="../media/image108.emf"/><Relationship Id="rId30" Type="http://schemas.openxmlformats.org/officeDocument/2006/relationships/image" Target="../media/image111.emf"/><Relationship Id="rId35" Type="http://schemas.openxmlformats.org/officeDocument/2006/relationships/image" Target="../media/image151.emf"/><Relationship Id="rId43" Type="http://schemas.openxmlformats.org/officeDocument/2006/relationships/image" Target="../media/image159.emf"/><Relationship Id="rId48" Type="http://schemas.openxmlformats.org/officeDocument/2006/relationships/image" Target="../media/image164.emf"/><Relationship Id="rId56" Type="http://schemas.openxmlformats.org/officeDocument/2006/relationships/image" Target="../media/image172.emf"/><Relationship Id="rId8" Type="http://schemas.openxmlformats.org/officeDocument/2006/relationships/image" Target="../media/image89.emf"/><Relationship Id="rId51" Type="http://schemas.openxmlformats.org/officeDocument/2006/relationships/image" Target="../media/image167.emf"/><Relationship Id="rId3" Type="http://schemas.openxmlformats.org/officeDocument/2006/relationships/image" Target="../media/image84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6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F32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7EFD8F-F821-43B5-A052-87BDBF8A6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12" y="1333500"/>
            <a:ext cx="11273368" cy="40584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CFB188-F230-45ED-95AF-6595DFA18A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2850" y="1804115"/>
            <a:ext cx="1493949" cy="35416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7292AE6-9EEB-48A3-8480-705E89618F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3839" y="2404324"/>
            <a:ext cx="901521" cy="3348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7CF667A-6C62-4118-8D4E-2B81DA56D7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6606" y="2404324"/>
            <a:ext cx="953037" cy="4250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1727E3A-DC63-41D9-BC64-E037631246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7695" y="2339930"/>
            <a:ext cx="1030310" cy="39924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E1BE48E-988F-4584-9720-375E87264F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05394" y="2470994"/>
            <a:ext cx="1751527" cy="36060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68927FF-9CF2-49FA-8C49-2B578604C8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44786" y="2829725"/>
            <a:ext cx="1416676" cy="32841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B5C8E0E-136F-43A8-8065-B4D21BD8782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39850" y="2913866"/>
            <a:ext cx="875763" cy="31553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1259F1A-39BC-469D-B968-F7271EA857E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22701" y="3380113"/>
            <a:ext cx="2318197" cy="30265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9FDA9D7-4667-4233-B675-1257201FAFE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87466" y="3362705"/>
            <a:ext cx="1056068" cy="34129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A82E11E-DEE6-4EF5-82BD-3EE74E752A5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72695" y="3828051"/>
            <a:ext cx="850006" cy="34773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453AE49-092C-4E0D-8483-E42863B3EA3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34050" y="4312167"/>
            <a:ext cx="2343955" cy="34129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2348899-0BFC-4EFE-BA91-8488878F228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53764" y="4794192"/>
            <a:ext cx="1983346" cy="34129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0222D15-1F9B-45C5-933F-3AFD9B95316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920823" y="4747151"/>
            <a:ext cx="875763" cy="38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75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8001C7-6AD2-490A-909D-22A6BED67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13" y="480060"/>
            <a:ext cx="8666988" cy="31308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EF6CDF6-A696-4051-A26C-A374F53E7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241" y="3610866"/>
            <a:ext cx="1056068" cy="3348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C469A4-8B3E-40EC-A86C-CF087B33A5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9184" y="3620935"/>
            <a:ext cx="669701" cy="3219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A403514-5D3C-42E5-8058-2455B06B7B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6254" y="3637246"/>
            <a:ext cx="1390918" cy="2897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9F15CBD-FADF-4EAE-AEDF-62192F771B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6475" y="3508458"/>
            <a:ext cx="1210614" cy="41856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5289EC0-7422-4C5C-AC7B-4FD7E1E9DD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9964" y="3607732"/>
            <a:ext cx="1081825" cy="2897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D78F142-99CB-470C-9C32-EBDC7762872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0873" y="4223798"/>
            <a:ext cx="1094804" cy="34113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D2A0884-BD27-4C14-B686-7A097859E84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36047" y="4249401"/>
            <a:ext cx="1262130" cy="3155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93A7994-7E3E-405C-A128-D6FEF0E3AF8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17131" y="4211314"/>
            <a:ext cx="1519707" cy="32841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C02E6A4-C913-4E4B-A522-B053F8358B6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76627" y="4204874"/>
            <a:ext cx="1030310" cy="33485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38F0A9D-5B3E-4761-B3CA-CEF82519BBC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58143" y="4195214"/>
            <a:ext cx="1545465" cy="35416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7A1FDCC-D005-4AFC-917D-D4212131115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06254" y="4988275"/>
            <a:ext cx="1648496" cy="32841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A7BE831-8316-4309-95ED-2EB8143C151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28142" y="4969335"/>
            <a:ext cx="927279" cy="30909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B45D7C2-84E7-4F4C-B808-9E9CDD262B9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928813" y="4923829"/>
            <a:ext cx="978794" cy="32841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55D203F-D9C9-4DBD-B835-DA238A7AC49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61756" y="5721790"/>
            <a:ext cx="953037" cy="26401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565408A-88DA-4834-8BF6-A2E5D91B014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156907" y="5676668"/>
            <a:ext cx="1674254" cy="34129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AC558C9D-ED81-4052-BC5D-54097953811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45846" y="5034181"/>
            <a:ext cx="1184856" cy="29621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707E837-E4FC-4A01-B4BE-DB9FAFD4E8C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357134" y="4975774"/>
            <a:ext cx="1210614" cy="29621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8C141ACA-7BD2-42F0-9B1C-9289F9E13BFC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218378" y="5676668"/>
            <a:ext cx="978794" cy="28977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907EFE45-E812-4F8A-9C86-BAC7BA7C9E2A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919048" y="5662112"/>
            <a:ext cx="1545465" cy="35416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47BC687-0617-4168-9A32-256DF75ABAD1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097543" y="5654138"/>
            <a:ext cx="953037" cy="32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43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4BBB8F-FE0A-4C61-8285-8D4EE36806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92" y="165736"/>
            <a:ext cx="8662458" cy="34842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46EB5F-1B9B-4171-96C2-CEA46CE243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012" y="3638620"/>
            <a:ext cx="2550017" cy="3348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8CD49D-973D-4B87-983F-4CECF53BE8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1318" y="3638620"/>
            <a:ext cx="2884868" cy="354169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0B54A75-BC1E-4099-84DB-31FA226143DD}"/>
              </a:ext>
            </a:extLst>
          </p:cNvPr>
          <p:cNvGrpSpPr/>
          <p:nvPr/>
        </p:nvGrpSpPr>
        <p:grpSpPr>
          <a:xfrm>
            <a:off x="6221978" y="3587104"/>
            <a:ext cx="2009104" cy="405685"/>
            <a:chOff x="5452056" y="3226157"/>
            <a:chExt cx="2009104" cy="40568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9C80C33-94F3-48B4-B9AB-6CB56AF6E2C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52056" y="3226157"/>
              <a:ext cx="1287887" cy="40568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4FFCDB5-66D1-4415-9AB2-53326F69BFA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39943" y="3303431"/>
              <a:ext cx="721217" cy="328411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C3DFD93D-8BD5-418E-8AF8-601E52E49B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97583" y="3664377"/>
            <a:ext cx="2653048" cy="3026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A623C8C-69D5-4FD4-BB45-BBFAB8C24B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9299" y="4168414"/>
            <a:ext cx="1880315" cy="296214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CD057F6C-A83F-48D0-ACE0-80DB7EFC2485}"/>
              </a:ext>
            </a:extLst>
          </p:cNvPr>
          <p:cNvGrpSpPr/>
          <p:nvPr/>
        </p:nvGrpSpPr>
        <p:grpSpPr>
          <a:xfrm>
            <a:off x="2641901" y="4191301"/>
            <a:ext cx="2034862" cy="283335"/>
            <a:chOff x="5490693" y="3287331"/>
            <a:chExt cx="2034862" cy="283335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25487BA-A875-4580-B228-A4D753CC95A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490693" y="3296991"/>
              <a:ext cx="1210614" cy="264017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F2A3F6A-AAB0-4E67-B451-14A30F12B4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701307" y="3287331"/>
              <a:ext cx="824248" cy="283335"/>
            </a:xfrm>
            <a:prstGeom prst="rect">
              <a:avLst/>
            </a:prstGeom>
          </p:spPr>
        </p:pic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0026A2F4-2816-4428-8A41-20CE604355F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92423" y="4169117"/>
            <a:ext cx="2859110" cy="31553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B22B070-5BC4-4022-8D69-978A37D20F5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70473" y="4205411"/>
            <a:ext cx="3090930" cy="29621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0C28A6E-84CC-417C-A792-4F8D3ABD3F2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7012" y="4542203"/>
            <a:ext cx="1339403" cy="32841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1B61FD0-67C5-452F-BB5D-B9ECE8DEF6A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70259" y="4566913"/>
            <a:ext cx="3013656" cy="31553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6D54C60-CCBA-4AEB-B320-992E95C81F0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024243" y="4566913"/>
            <a:ext cx="2395470" cy="33485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86F0F4E-64DD-4756-AD68-9DC652912EE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587557" y="4533932"/>
            <a:ext cx="2910625" cy="34773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7227E57-F19C-480D-95D0-361258962CD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7012" y="5067488"/>
            <a:ext cx="3039414" cy="289775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D8E116BF-C4C4-44D5-8632-31FB2F9F6C2E}"/>
              </a:ext>
            </a:extLst>
          </p:cNvPr>
          <p:cNvGrpSpPr/>
          <p:nvPr/>
        </p:nvGrpSpPr>
        <p:grpSpPr>
          <a:xfrm>
            <a:off x="3666927" y="5015971"/>
            <a:ext cx="2714632" cy="348792"/>
            <a:chOff x="5928574" y="3274453"/>
            <a:chExt cx="2714632" cy="348792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435F4A27-497D-4EE2-A764-577E024C36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5928574" y="3274453"/>
              <a:ext cx="334851" cy="309093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95CA903C-7528-4480-9D61-282910E3EE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221978" y="3294834"/>
              <a:ext cx="2421228" cy="328411"/>
            </a:xfrm>
            <a:prstGeom prst="rect">
              <a:avLst/>
            </a:prstGeom>
          </p:spPr>
        </p:pic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725B7BDF-CA34-4421-ABC1-EEAD2378CEAA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518192" y="5048168"/>
            <a:ext cx="2266682" cy="276896"/>
          </a:xfrm>
          <a:prstGeom prst="rect">
            <a:avLst/>
          </a:prstGeom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CE9AC1D7-F10C-4ED4-A94E-F331B3D3A6FD}"/>
              </a:ext>
            </a:extLst>
          </p:cNvPr>
          <p:cNvGrpSpPr/>
          <p:nvPr/>
        </p:nvGrpSpPr>
        <p:grpSpPr>
          <a:xfrm>
            <a:off x="8820061" y="5010060"/>
            <a:ext cx="3241741" cy="354169"/>
            <a:chOff x="5155842" y="3243513"/>
            <a:chExt cx="3241741" cy="354169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C5571684-7EA9-4471-8A8A-23C947CC0A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5155842" y="3287332"/>
              <a:ext cx="1880315" cy="283335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F97A3398-6CC0-4105-9EEC-7841D97CFB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7006665" y="3243513"/>
              <a:ext cx="1390918" cy="354169"/>
            </a:xfrm>
            <a:prstGeom prst="rect">
              <a:avLst/>
            </a:prstGeom>
          </p:spPr>
        </p:pic>
      </p:grpSp>
      <p:pic>
        <p:nvPicPr>
          <p:cNvPr id="51" name="Picture 50">
            <a:extLst>
              <a:ext uri="{FF2B5EF4-FFF2-40B4-BE49-F238E27FC236}">
                <a16:creationId xmlns:a16="http://schemas.microsoft.com/office/drawing/2014/main" id="{C3876E68-6046-4044-86FC-2824B69FF899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77012" y="5577826"/>
            <a:ext cx="2009104" cy="289775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B4D0345B-1608-457C-98DB-707A0FFE7DB7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628374" y="5518004"/>
            <a:ext cx="1545465" cy="405685"/>
          </a:xfrm>
          <a:prstGeom prst="rect">
            <a:avLst/>
          </a:prstGeom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id="{6C7F530C-E0C4-46D9-ACF8-BCD9DE286C09}"/>
              </a:ext>
            </a:extLst>
          </p:cNvPr>
          <p:cNvGrpSpPr/>
          <p:nvPr/>
        </p:nvGrpSpPr>
        <p:grpSpPr>
          <a:xfrm>
            <a:off x="4343320" y="5514024"/>
            <a:ext cx="2240924" cy="341290"/>
            <a:chOff x="4343320" y="5514024"/>
            <a:chExt cx="2240924" cy="341290"/>
          </a:xfrm>
        </p:grpSpPr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4E117F16-33F1-4088-8DBD-01A4920348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4343320" y="5566426"/>
              <a:ext cx="1725769" cy="276896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C931162C-38E0-432C-93F7-A5E5D77B04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6069089" y="5514024"/>
              <a:ext cx="515155" cy="341290"/>
            </a:xfrm>
            <a:prstGeom prst="rect">
              <a:avLst/>
            </a:prstGeom>
          </p:spPr>
        </p:pic>
      </p:grpSp>
      <p:pic>
        <p:nvPicPr>
          <p:cNvPr id="60" name="Picture 59">
            <a:extLst>
              <a:ext uri="{FF2B5EF4-FFF2-40B4-BE49-F238E27FC236}">
                <a16:creationId xmlns:a16="http://schemas.microsoft.com/office/drawing/2014/main" id="{F7C0FEAD-19AE-4FB5-8C8A-95376EA7E1E9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6681467" y="5539781"/>
            <a:ext cx="1777285" cy="28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44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B2F596-7AF0-4808-A29F-CB40229B69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359" y="643467"/>
            <a:ext cx="9777282" cy="5571066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36CD2B3-5590-4865-A5BE-F0F27375B67D}"/>
              </a:ext>
            </a:extLst>
          </p:cNvPr>
          <p:cNvCxnSpPr>
            <a:cxnSpLocks/>
          </p:cNvCxnSpPr>
          <p:nvPr/>
        </p:nvCxnSpPr>
        <p:spPr>
          <a:xfrm>
            <a:off x="3467100" y="1771650"/>
            <a:ext cx="3552825" cy="1990725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660B3AE-1A70-4E0E-A844-D0DEA6AACC69}"/>
              </a:ext>
            </a:extLst>
          </p:cNvPr>
          <p:cNvCxnSpPr>
            <a:cxnSpLocks/>
          </p:cNvCxnSpPr>
          <p:nvPr/>
        </p:nvCxnSpPr>
        <p:spPr>
          <a:xfrm>
            <a:off x="3790950" y="2371725"/>
            <a:ext cx="3228975" cy="2295525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023D315-72EB-47F5-AEDF-3868C12EDE42}"/>
              </a:ext>
            </a:extLst>
          </p:cNvPr>
          <p:cNvCxnSpPr>
            <a:cxnSpLocks/>
          </p:cNvCxnSpPr>
          <p:nvPr/>
        </p:nvCxnSpPr>
        <p:spPr>
          <a:xfrm>
            <a:off x="3060603" y="2899833"/>
            <a:ext cx="3959322" cy="1342602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EBEC0A6-0672-4AEF-9A04-4D297E23ED8A}"/>
              </a:ext>
            </a:extLst>
          </p:cNvPr>
          <p:cNvCxnSpPr>
            <a:cxnSpLocks/>
          </p:cNvCxnSpPr>
          <p:nvPr/>
        </p:nvCxnSpPr>
        <p:spPr>
          <a:xfrm>
            <a:off x="3209925" y="3328776"/>
            <a:ext cx="3810000" cy="0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9E9709D-6C0E-42C9-9475-8C591B73F6BB}"/>
              </a:ext>
            </a:extLst>
          </p:cNvPr>
          <p:cNvCxnSpPr>
            <a:cxnSpLocks/>
          </p:cNvCxnSpPr>
          <p:nvPr/>
        </p:nvCxnSpPr>
        <p:spPr>
          <a:xfrm flipV="1">
            <a:off x="3333750" y="2415118"/>
            <a:ext cx="3686175" cy="1423457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1A7D035-50E1-4223-A883-D7D4D2B74370}"/>
              </a:ext>
            </a:extLst>
          </p:cNvPr>
          <p:cNvCxnSpPr>
            <a:cxnSpLocks/>
          </p:cNvCxnSpPr>
          <p:nvPr/>
        </p:nvCxnSpPr>
        <p:spPr>
          <a:xfrm>
            <a:off x="3333750" y="4242435"/>
            <a:ext cx="3686175" cy="1367791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99CB8B3-7160-4D2B-AC0D-E3DEFD505B68}"/>
              </a:ext>
            </a:extLst>
          </p:cNvPr>
          <p:cNvCxnSpPr>
            <a:cxnSpLocks/>
          </p:cNvCxnSpPr>
          <p:nvPr/>
        </p:nvCxnSpPr>
        <p:spPr>
          <a:xfrm flipV="1">
            <a:off x="3209925" y="2843213"/>
            <a:ext cx="3810000" cy="1879282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26FB3CF-2AA8-4D24-A89F-8CD4C648ECCF}"/>
              </a:ext>
            </a:extLst>
          </p:cNvPr>
          <p:cNvCxnSpPr>
            <a:cxnSpLocks/>
          </p:cNvCxnSpPr>
          <p:nvPr/>
        </p:nvCxnSpPr>
        <p:spPr>
          <a:xfrm>
            <a:off x="3944112" y="5133234"/>
            <a:ext cx="3075813" cy="17356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232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F55655-7003-4A22-AA56-62EA2C8AED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8010524" cy="44057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51FF12-6E0C-4D0E-8339-335CD1C015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2425" y="245101"/>
            <a:ext cx="1906073" cy="36704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B6D8CD4-4CC2-498C-8215-05151E94C2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8349" y="303056"/>
            <a:ext cx="2163651" cy="3090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96032B5-5199-44A6-A042-2ED6BA9796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7087" y="891862"/>
            <a:ext cx="824248" cy="25113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3D38207-2F8A-49C9-941D-AD96DE2ED4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2178" y="872544"/>
            <a:ext cx="772732" cy="27045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18CCB01-76F2-495F-997B-3F1C8D8C8D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44570" y="872544"/>
            <a:ext cx="850006" cy="24469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17625BD-EFAF-4A33-B7B3-68E465B254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09029" y="917620"/>
            <a:ext cx="721217" cy="19962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BDF0AD4-905D-461E-AE38-55CA2F0E798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17940" y="872544"/>
            <a:ext cx="721217" cy="23182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E7DC508-A0DD-4EB0-9306-AD1D710269F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09504" y="911180"/>
            <a:ext cx="463639" cy="23182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0BDA6E5-0FC4-48A9-A4D4-388F17E2D3F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95664" y="930230"/>
            <a:ext cx="721217" cy="22538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9D5167C-72EF-4D55-8965-EF7A588A1C3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8502" y="1427140"/>
            <a:ext cx="1056068" cy="23182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007033B-1393-49D0-B41E-78BCF6702CE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27478" y="1427140"/>
            <a:ext cx="824248" cy="23182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F6A28CC-8D05-4C58-963A-F77ED3923C3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997087" y="1427140"/>
            <a:ext cx="1210614" cy="23182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EFE1137-187A-4FE4-AD43-9B7F76961DD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207701" y="1427140"/>
            <a:ext cx="875763" cy="24469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A67597-78A5-46DA-A20E-7D75120C75E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083464" y="1427140"/>
            <a:ext cx="953037" cy="23182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7B965A32-E3D4-438F-AE5A-B9FB0DED907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108538" y="1536392"/>
            <a:ext cx="669701" cy="212501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BDF31922-A74F-47FB-A293-CDF25F60E4D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09147" y="2071028"/>
            <a:ext cx="978794" cy="251138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596558A5-F56A-40EA-9AED-62FA7873EEB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050205" y="2093566"/>
            <a:ext cx="901521" cy="206062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7F13A81F-7DCE-4531-BD01-734969673C4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971875" y="2071028"/>
            <a:ext cx="1030310" cy="206062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F80C47A2-F576-4457-9BC5-9A8AAD90AF11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046195" y="2063714"/>
            <a:ext cx="953037" cy="23182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16B3BFE1-CC52-4A0D-9274-4A917917D639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095707" y="2045270"/>
            <a:ext cx="824248" cy="23182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87C02E15-DD4D-4058-BBED-FFA46B6D5F2C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215822" y="2083000"/>
            <a:ext cx="618186" cy="199623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F58164F0-8DBB-4044-A58E-E42F173293A2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028745" y="2100005"/>
            <a:ext cx="746975" cy="193183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A7834BE9-E1A4-4F93-9E81-D7E86A2BDF83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80358" y="2646009"/>
            <a:ext cx="1107583" cy="257577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17DC3DE0-A4F0-49AA-B4A8-C19EF8EFE563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071921" y="2645606"/>
            <a:ext cx="850006" cy="231820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8D0630A8-5DA8-45C5-9EBD-D071311C2049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971875" y="2642473"/>
            <a:ext cx="1133341" cy="244699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E97D378B-A16F-4BB2-931B-BE31303DAC77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123468" y="2666997"/>
            <a:ext cx="798490" cy="206062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2C19E3E7-84B8-4013-B326-5946905776E3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4989151" y="2651132"/>
            <a:ext cx="978794" cy="238259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57682679-170B-4730-97F7-C548A71A2A3B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6204425" y="2634800"/>
            <a:ext cx="618186" cy="238259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7CC5FC01-8C83-4694-BB42-23C2E4AF58A2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7095664" y="2655352"/>
            <a:ext cx="669701" cy="231820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7C6AD869-CBE7-4C65-AE2D-3C606A132CC2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918994" y="3277980"/>
            <a:ext cx="1030310" cy="251138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76F7AD56-0042-4780-AB39-22F6E538F140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2008840" y="3155018"/>
            <a:ext cx="1081825" cy="276896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EB6DC09C-70F7-4C49-85A4-C5794B9D349D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7972425" y="821028"/>
            <a:ext cx="2369713" cy="321972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8D986640-DDCC-4DEC-A1F2-481E078F9DFD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0348496" y="833907"/>
            <a:ext cx="1725769" cy="321972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0CF15B19-379E-42C5-A9BF-11FF2FB49B3F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7967652" y="1343560"/>
            <a:ext cx="2781837" cy="315532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B4141B75-A072-47C4-A8C8-E3FEDE2D859C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7967652" y="1767500"/>
            <a:ext cx="1931831" cy="296214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3C5F0460-4C35-451B-BF02-1323BDB29992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7967652" y="2135422"/>
            <a:ext cx="2550017" cy="315532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25C4304A-D504-45CE-B999-0144AFC951A6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7984412" y="2522662"/>
            <a:ext cx="2060620" cy="341290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D7682B6A-21B0-4BDB-9D79-71B6448A86DF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7998182" y="2930729"/>
            <a:ext cx="2318197" cy="309093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8530F7E5-781E-4223-AF1C-889120B5A4D0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7941605" y="3266631"/>
            <a:ext cx="2678806" cy="360608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33CBC54B-CCF8-403A-AC85-438EA8B36CD2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7972425" y="3711353"/>
            <a:ext cx="1983346" cy="334851"/>
          </a:xfrm>
          <a:prstGeom prst="rect">
            <a:avLst/>
          </a:prstGeom>
        </p:spPr>
      </p:pic>
      <p:grpSp>
        <p:nvGrpSpPr>
          <p:cNvPr id="121" name="Group 120">
            <a:extLst>
              <a:ext uri="{FF2B5EF4-FFF2-40B4-BE49-F238E27FC236}">
                <a16:creationId xmlns:a16="http://schemas.microsoft.com/office/drawing/2014/main" id="{49582D37-C1B4-4D1E-8038-FEC5EC11C334}"/>
              </a:ext>
            </a:extLst>
          </p:cNvPr>
          <p:cNvGrpSpPr/>
          <p:nvPr/>
        </p:nvGrpSpPr>
        <p:grpSpPr>
          <a:xfrm>
            <a:off x="7972902" y="4090257"/>
            <a:ext cx="2948898" cy="315532"/>
            <a:chOff x="7972902" y="4090257"/>
            <a:chExt cx="2948898" cy="315532"/>
          </a:xfrm>
        </p:grpSpPr>
        <p:pic>
          <p:nvPicPr>
            <p:cNvPr id="118" name="Picture 117">
              <a:extLst>
                <a:ext uri="{FF2B5EF4-FFF2-40B4-BE49-F238E27FC236}">
                  <a16:creationId xmlns:a16="http://schemas.microsoft.com/office/drawing/2014/main" id="{5F9DE120-2015-421C-89D3-775AA5787E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3"/>
            <a:stretch>
              <a:fillRect/>
            </a:stretch>
          </p:blipFill>
          <p:spPr>
            <a:xfrm>
              <a:off x="7972902" y="4090257"/>
              <a:ext cx="2163651" cy="315532"/>
            </a:xfrm>
            <a:prstGeom prst="rect">
              <a:avLst/>
            </a:prstGeom>
          </p:spPr>
        </p:pic>
        <p:pic>
          <p:nvPicPr>
            <p:cNvPr id="120" name="Picture 119">
              <a:extLst>
                <a:ext uri="{FF2B5EF4-FFF2-40B4-BE49-F238E27FC236}">
                  <a16:creationId xmlns:a16="http://schemas.microsoft.com/office/drawing/2014/main" id="{0FEFF34E-BAC1-4836-9CBA-3A3EA520DE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4"/>
            <a:stretch>
              <a:fillRect/>
            </a:stretch>
          </p:blipFill>
          <p:spPr>
            <a:xfrm>
              <a:off x="10123310" y="4106355"/>
              <a:ext cx="798490" cy="283335"/>
            </a:xfrm>
            <a:prstGeom prst="rect">
              <a:avLst/>
            </a:prstGeom>
          </p:spPr>
        </p:pic>
      </p:grpSp>
      <p:pic>
        <p:nvPicPr>
          <p:cNvPr id="123" name="Picture 122">
            <a:extLst>
              <a:ext uri="{FF2B5EF4-FFF2-40B4-BE49-F238E27FC236}">
                <a16:creationId xmlns:a16="http://schemas.microsoft.com/office/drawing/2014/main" id="{4C352563-8723-4D81-809E-50196532B866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95945" y="4421341"/>
            <a:ext cx="2163651" cy="283335"/>
          </a:xfrm>
          <a:prstGeom prst="rect">
            <a:avLst/>
          </a:prstGeom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id="{F684EE68-8E7F-4F9B-BF14-0A6CE6FAB847}"/>
              </a:ext>
            </a:extLst>
      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95945" y="4842614"/>
            <a:ext cx="2550017" cy="315532"/>
          </a:xfrm>
          <a:prstGeom prst="rect">
            <a:avLst/>
          </a:prstGeom>
        </p:spPr>
      </p:pic>
      <p:grpSp>
        <p:nvGrpSpPr>
          <p:cNvPr id="130" name="Group 129">
            <a:extLst>
              <a:ext uri="{FF2B5EF4-FFF2-40B4-BE49-F238E27FC236}">
                <a16:creationId xmlns:a16="http://schemas.microsoft.com/office/drawing/2014/main" id="{B4E5559A-8DA1-4EE2-A0C7-D0228C9A0AE5}"/>
              </a:ext>
            </a:extLst>
          </p:cNvPr>
          <p:cNvGrpSpPr/>
          <p:nvPr/>
        </p:nvGrpSpPr>
        <p:grpSpPr>
          <a:xfrm>
            <a:off x="98511" y="5214341"/>
            <a:ext cx="2733264" cy="328595"/>
            <a:chOff x="98511" y="5214341"/>
            <a:chExt cx="2733264" cy="328595"/>
          </a:xfrm>
        </p:grpSpPr>
        <p:pic>
          <p:nvPicPr>
            <p:cNvPr id="127" name="Picture 126">
              <a:extLst>
                <a:ext uri="{FF2B5EF4-FFF2-40B4-BE49-F238E27FC236}">
                  <a16:creationId xmlns:a16="http://schemas.microsoft.com/office/drawing/2014/main" id="{ED6B0033-3908-463C-A23F-80EC3D49C5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7"/>
            <a:stretch>
              <a:fillRect/>
            </a:stretch>
          </p:blipFill>
          <p:spPr>
            <a:xfrm>
              <a:off x="98511" y="5227404"/>
              <a:ext cx="1159099" cy="315532"/>
            </a:xfrm>
            <a:prstGeom prst="rect">
              <a:avLst/>
            </a:prstGeom>
          </p:spPr>
        </p:pic>
        <p:pic>
          <p:nvPicPr>
            <p:cNvPr id="129" name="Picture 128">
              <a:extLst>
                <a:ext uri="{FF2B5EF4-FFF2-40B4-BE49-F238E27FC236}">
                  <a16:creationId xmlns:a16="http://schemas.microsoft.com/office/drawing/2014/main" id="{7E752B2F-FF5F-4BC2-8E7D-57659C608C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8"/>
            <a:stretch>
              <a:fillRect/>
            </a:stretch>
          </p:blipFill>
          <p:spPr>
            <a:xfrm>
              <a:off x="1234795" y="5214341"/>
              <a:ext cx="1596980" cy="309093"/>
            </a:xfrm>
            <a:prstGeom prst="rect">
              <a:avLst/>
            </a:prstGeom>
          </p:spPr>
        </p:pic>
      </p:grpSp>
      <p:pic>
        <p:nvPicPr>
          <p:cNvPr id="132" name="Picture 131">
            <a:extLst>
              <a:ext uri="{FF2B5EF4-FFF2-40B4-BE49-F238E27FC236}">
                <a16:creationId xmlns:a16="http://schemas.microsoft.com/office/drawing/2014/main" id="{1E2BD871-66D8-44EE-85F3-0B91F841F366}"/>
              </a:ext>
            </a:extLst>
      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87769" y="5586785"/>
            <a:ext cx="2857533" cy="298177"/>
          </a:xfrm>
          <a:prstGeom prst="rect">
            <a:avLst/>
          </a:prstGeom>
        </p:spPr>
      </p:pic>
      <p:grpSp>
        <p:nvGrpSpPr>
          <p:cNvPr id="137" name="Group 136">
            <a:extLst>
              <a:ext uri="{FF2B5EF4-FFF2-40B4-BE49-F238E27FC236}">
                <a16:creationId xmlns:a16="http://schemas.microsoft.com/office/drawing/2014/main" id="{9197C766-130D-4A06-B5B8-BBD738B1A7CC}"/>
              </a:ext>
            </a:extLst>
          </p:cNvPr>
          <p:cNvGrpSpPr/>
          <p:nvPr/>
        </p:nvGrpSpPr>
        <p:grpSpPr>
          <a:xfrm>
            <a:off x="110272" y="5971326"/>
            <a:ext cx="3265557" cy="378710"/>
            <a:chOff x="-10415" y="5963641"/>
            <a:chExt cx="3265557" cy="378710"/>
          </a:xfrm>
        </p:grpSpPr>
        <p:pic>
          <p:nvPicPr>
            <p:cNvPr id="134" name="Picture 133">
              <a:extLst>
                <a:ext uri="{FF2B5EF4-FFF2-40B4-BE49-F238E27FC236}">
                  <a16:creationId xmlns:a16="http://schemas.microsoft.com/office/drawing/2014/main" id="{D191BD0A-B6A9-4295-AABE-FC57A3B816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0"/>
            <a:stretch>
              <a:fillRect/>
            </a:stretch>
          </p:blipFill>
          <p:spPr>
            <a:xfrm>
              <a:off x="-10415" y="6033481"/>
              <a:ext cx="2137893" cy="270456"/>
            </a:xfrm>
            <a:prstGeom prst="rect">
              <a:avLst/>
            </a:prstGeom>
          </p:spPr>
        </p:pic>
        <p:pic>
          <p:nvPicPr>
            <p:cNvPr id="136" name="Picture 135">
              <a:extLst>
                <a:ext uri="{FF2B5EF4-FFF2-40B4-BE49-F238E27FC236}">
                  <a16:creationId xmlns:a16="http://schemas.microsoft.com/office/drawing/2014/main" id="{F17DDAD9-2936-449E-BCBB-41216F014F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1"/>
            <a:stretch>
              <a:fillRect/>
            </a:stretch>
          </p:blipFill>
          <p:spPr>
            <a:xfrm>
              <a:off x="2066774" y="5963641"/>
              <a:ext cx="1188368" cy="378710"/>
            </a:xfrm>
            <a:prstGeom prst="rect">
              <a:avLst/>
            </a:prstGeom>
          </p:spPr>
        </p:pic>
      </p:grpSp>
      <p:pic>
        <p:nvPicPr>
          <p:cNvPr id="139" name="Picture 138">
            <a:extLst>
              <a:ext uri="{FF2B5EF4-FFF2-40B4-BE49-F238E27FC236}">
                <a16:creationId xmlns:a16="http://schemas.microsoft.com/office/drawing/2014/main" id="{F843ACF2-829F-4D53-BF0C-2155F3F0B252}"/>
              </a:ext>
            </a:extLst>
      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93038" y="6372432"/>
            <a:ext cx="2369713" cy="289775"/>
          </a:xfrm>
          <a:prstGeom prst="rect">
            <a:avLst/>
          </a:prstGeom>
        </p:spPr>
      </p:pic>
      <p:pic>
        <p:nvPicPr>
          <p:cNvPr id="141" name="Picture 140">
            <a:extLst>
              <a:ext uri="{FF2B5EF4-FFF2-40B4-BE49-F238E27FC236}">
                <a16:creationId xmlns:a16="http://schemas.microsoft.com/office/drawing/2014/main" id="{E5FEA12E-D3F0-491D-879E-B98082862EEA}"/>
              </a:ext>
            </a:extLst>
      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3961550" y="4562977"/>
            <a:ext cx="3288237" cy="294762"/>
          </a:xfrm>
          <a:prstGeom prst="rect">
            <a:avLst/>
          </a:prstGeom>
        </p:spPr>
      </p:pic>
      <p:pic>
        <p:nvPicPr>
          <p:cNvPr id="143" name="Picture 142">
            <a:extLst>
              <a:ext uri="{FF2B5EF4-FFF2-40B4-BE49-F238E27FC236}">
                <a16:creationId xmlns:a16="http://schemas.microsoft.com/office/drawing/2014/main" id="{1D653E0B-FA4C-4ACA-9EEC-90764D77195D}"/>
              </a:ext>
            </a:extLst>
      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3928226" y="4913331"/>
            <a:ext cx="3013656" cy="296214"/>
          </a:xfrm>
          <a:prstGeom prst="rect">
            <a:avLst/>
          </a:prstGeom>
        </p:spPr>
      </p:pic>
      <p:pic>
        <p:nvPicPr>
          <p:cNvPr id="145" name="Picture 144">
            <a:extLst>
              <a:ext uri="{FF2B5EF4-FFF2-40B4-BE49-F238E27FC236}">
                <a16:creationId xmlns:a16="http://schemas.microsoft.com/office/drawing/2014/main" id="{CD79C398-6154-489B-80DE-3A58F9C37CE7}"/>
              </a:ext>
            </a:extLst>
      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3903604" y="5308443"/>
            <a:ext cx="3237325" cy="290853"/>
          </a:xfrm>
          <a:prstGeom prst="rect">
            <a:avLst/>
          </a:prstGeom>
        </p:spPr>
      </p:pic>
      <p:grpSp>
        <p:nvGrpSpPr>
          <p:cNvPr id="150" name="Group 149">
            <a:extLst>
              <a:ext uri="{FF2B5EF4-FFF2-40B4-BE49-F238E27FC236}">
                <a16:creationId xmlns:a16="http://schemas.microsoft.com/office/drawing/2014/main" id="{8F73340D-0003-46AF-8AF9-705F7464984A}"/>
              </a:ext>
            </a:extLst>
          </p:cNvPr>
          <p:cNvGrpSpPr/>
          <p:nvPr/>
        </p:nvGrpSpPr>
        <p:grpSpPr>
          <a:xfrm>
            <a:off x="3941648" y="5661242"/>
            <a:ext cx="3095100" cy="372239"/>
            <a:chOff x="6497307" y="4949369"/>
            <a:chExt cx="3095100" cy="372239"/>
          </a:xfrm>
        </p:grpSpPr>
        <p:pic>
          <p:nvPicPr>
            <p:cNvPr id="147" name="Picture 146">
              <a:extLst>
                <a:ext uri="{FF2B5EF4-FFF2-40B4-BE49-F238E27FC236}">
                  <a16:creationId xmlns:a16="http://schemas.microsoft.com/office/drawing/2014/main" id="{3B677F5C-6290-4CEE-9D5C-44E3B6831E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6"/>
            <a:stretch>
              <a:fillRect/>
            </a:stretch>
          </p:blipFill>
          <p:spPr>
            <a:xfrm>
              <a:off x="6497307" y="5000737"/>
              <a:ext cx="334851" cy="270456"/>
            </a:xfrm>
            <a:prstGeom prst="rect">
              <a:avLst/>
            </a:prstGeom>
          </p:spPr>
        </p:pic>
        <p:pic>
          <p:nvPicPr>
            <p:cNvPr id="149" name="Picture 148">
              <a:extLst>
                <a:ext uri="{FF2B5EF4-FFF2-40B4-BE49-F238E27FC236}">
                  <a16:creationId xmlns:a16="http://schemas.microsoft.com/office/drawing/2014/main" id="{60593310-ED61-4D9B-B152-E077914BF5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7"/>
            <a:stretch>
              <a:fillRect/>
            </a:stretch>
          </p:blipFill>
          <p:spPr>
            <a:xfrm>
              <a:off x="6789661" y="4949369"/>
              <a:ext cx="2802746" cy="372239"/>
            </a:xfrm>
            <a:prstGeom prst="rect">
              <a:avLst/>
            </a:prstGeom>
          </p:spPr>
        </p:pic>
      </p:grpSp>
      <p:pic>
        <p:nvPicPr>
          <p:cNvPr id="152" name="Picture 151">
            <a:extLst>
              <a:ext uri="{FF2B5EF4-FFF2-40B4-BE49-F238E27FC236}">
                <a16:creationId xmlns:a16="http://schemas.microsoft.com/office/drawing/2014/main" id="{782C630D-C324-4207-BB2A-F15555690414}"/>
              </a:ext>
            </a:extLst>
          </p:cNvPr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3935331" y="6060281"/>
            <a:ext cx="3324409" cy="315305"/>
          </a:xfrm>
          <a:prstGeom prst="rect">
            <a:avLst/>
          </a:prstGeom>
        </p:spPr>
      </p:pic>
      <p:grpSp>
        <p:nvGrpSpPr>
          <p:cNvPr id="157" name="Group 156">
            <a:extLst>
              <a:ext uri="{FF2B5EF4-FFF2-40B4-BE49-F238E27FC236}">
                <a16:creationId xmlns:a16="http://schemas.microsoft.com/office/drawing/2014/main" id="{8291727A-7D3F-4F7F-B319-1939D41BF779}"/>
              </a:ext>
            </a:extLst>
          </p:cNvPr>
          <p:cNvGrpSpPr/>
          <p:nvPr/>
        </p:nvGrpSpPr>
        <p:grpSpPr>
          <a:xfrm>
            <a:off x="3945817" y="6499477"/>
            <a:ext cx="3342735" cy="315408"/>
            <a:chOff x="2445409" y="6407941"/>
            <a:chExt cx="3342735" cy="315408"/>
          </a:xfrm>
        </p:grpSpPr>
        <p:pic>
          <p:nvPicPr>
            <p:cNvPr id="154" name="Picture 153">
              <a:extLst>
                <a:ext uri="{FF2B5EF4-FFF2-40B4-BE49-F238E27FC236}">
                  <a16:creationId xmlns:a16="http://schemas.microsoft.com/office/drawing/2014/main" id="{64790550-444A-4C19-950A-FB3740D57C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9"/>
            <a:stretch>
              <a:fillRect/>
            </a:stretch>
          </p:blipFill>
          <p:spPr>
            <a:xfrm>
              <a:off x="2445409" y="6407941"/>
              <a:ext cx="1236372" cy="289775"/>
            </a:xfrm>
            <a:prstGeom prst="rect">
              <a:avLst/>
            </a:prstGeom>
          </p:spPr>
        </p:pic>
        <p:pic>
          <p:nvPicPr>
            <p:cNvPr id="156" name="Picture 155">
              <a:extLst>
                <a:ext uri="{FF2B5EF4-FFF2-40B4-BE49-F238E27FC236}">
                  <a16:creationId xmlns:a16="http://schemas.microsoft.com/office/drawing/2014/main" id="{41689CBC-957C-4C7D-8BA6-C12F56E03D34}"/>
                </a:ext>
              </a:extLst>
            </p:cNvPr>
            <p:cNvPicPr>
              <a:picLocks noChangeAspect="1"/>
            </p:cNvPicPr>
            <p:nvPr/>
          </p:nvPicPr>
          <p:blipFill>
            <a:blip r:embed="rId60"/>
            <a:stretch>
              <a:fillRect/>
            </a:stretch>
          </p:blipFill>
          <p:spPr>
            <a:xfrm>
              <a:off x="3650251" y="6420695"/>
              <a:ext cx="2137893" cy="302654"/>
            </a:xfrm>
            <a:prstGeom prst="rect">
              <a:avLst/>
            </a:prstGeom>
          </p:spPr>
        </p:pic>
      </p:grpSp>
      <p:pic>
        <p:nvPicPr>
          <p:cNvPr id="159" name="Picture 158">
            <a:extLst>
              <a:ext uri="{FF2B5EF4-FFF2-40B4-BE49-F238E27FC236}">
                <a16:creationId xmlns:a16="http://schemas.microsoft.com/office/drawing/2014/main" id="{B311EAE1-EA46-4853-BD26-DD288E02CB89}"/>
              </a:ext>
            </a:extLst>
          </p:cNvPr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8529487" y="4571148"/>
            <a:ext cx="2601532" cy="289775"/>
          </a:xfrm>
          <a:prstGeom prst="rect">
            <a:avLst/>
          </a:prstGeom>
        </p:spPr>
      </p:pic>
      <p:grpSp>
        <p:nvGrpSpPr>
          <p:cNvPr id="164" name="Group 163">
            <a:extLst>
              <a:ext uri="{FF2B5EF4-FFF2-40B4-BE49-F238E27FC236}">
                <a16:creationId xmlns:a16="http://schemas.microsoft.com/office/drawing/2014/main" id="{EC043D51-67BF-41A7-A985-51F482005BD4}"/>
              </a:ext>
            </a:extLst>
          </p:cNvPr>
          <p:cNvGrpSpPr/>
          <p:nvPr/>
        </p:nvGrpSpPr>
        <p:grpSpPr>
          <a:xfrm>
            <a:off x="8560580" y="4896467"/>
            <a:ext cx="3369136" cy="344011"/>
            <a:chOff x="5788144" y="4793218"/>
            <a:chExt cx="3369136" cy="344011"/>
          </a:xfrm>
        </p:grpSpPr>
        <p:pic>
          <p:nvPicPr>
            <p:cNvPr id="161" name="Picture 160">
              <a:extLst>
                <a:ext uri="{FF2B5EF4-FFF2-40B4-BE49-F238E27FC236}">
                  <a16:creationId xmlns:a16="http://schemas.microsoft.com/office/drawing/2014/main" id="{E8688168-CD81-4F87-8220-7BC55AF81B94}"/>
                </a:ext>
              </a:extLst>
            </p:cNvPr>
            <p:cNvPicPr>
              <a:picLocks noChangeAspect="1"/>
            </p:cNvPicPr>
            <p:nvPr/>
          </p:nvPicPr>
          <p:blipFill>
            <a:blip r:embed="rId62"/>
            <a:stretch>
              <a:fillRect/>
            </a:stretch>
          </p:blipFill>
          <p:spPr>
            <a:xfrm>
              <a:off x="5788144" y="4847454"/>
              <a:ext cx="2112135" cy="289775"/>
            </a:xfrm>
            <a:prstGeom prst="rect">
              <a:avLst/>
            </a:prstGeom>
          </p:spPr>
        </p:pic>
        <p:pic>
          <p:nvPicPr>
            <p:cNvPr id="163" name="Picture 162">
              <a:extLst>
                <a:ext uri="{FF2B5EF4-FFF2-40B4-BE49-F238E27FC236}">
                  <a16:creationId xmlns:a16="http://schemas.microsoft.com/office/drawing/2014/main" id="{7AE99264-1291-4ABA-BEA0-A73FB602D116}"/>
                </a:ext>
              </a:extLst>
            </p:cNvPr>
            <p:cNvPicPr>
              <a:picLocks noChangeAspect="1"/>
            </p:cNvPicPr>
            <p:nvPr/>
          </p:nvPicPr>
          <p:blipFill>
            <a:blip r:embed="rId63"/>
            <a:stretch>
              <a:fillRect/>
            </a:stretch>
          </p:blipFill>
          <p:spPr>
            <a:xfrm>
              <a:off x="7895150" y="4793218"/>
              <a:ext cx="1262130" cy="341290"/>
            </a:xfrm>
            <a:prstGeom prst="rect">
              <a:avLst/>
            </a:prstGeom>
          </p:spPr>
        </p:pic>
      </p:grpSp>
      <p:pic>
        <p:nvPicPr>
          <p:cNvPr id="166" name="Picture 165">
            <a:extLst>
              <a:ext uri="{FF2B5EF4-FFF2-40B4-BE49-F238E27FC236}">
                <a16:creationId xmlns:a16="http://schemas.microsoft.com/office/drawing/2014/main" id="{FFCAE2DB-2CD9-4DBB-A45D-89837FF16032}"/>
              </a:ext>
            </a:extLst>
          </p:cNvPr>
          <p:cNvPicPr>
            <a:picLocks noChangeAspect="1"/>
          </p:cNvPicPr>
          <p:nvPr/>
        </p:nvPicPr>
        <p:blipFill>
          <a:blip r:embed="rId64"/>
          <a:stretch>
            <a:fillRect/>
          </a:stretch>
        </p:blipFill>
        <p:spPr>
          <a:xfrm>
            <a:off x="8516722" y="5266013"/>
            <a:ext cx="3300962" cy="304392"/>
          </a:xfrm>
          <a:prstGeom prst="rect">
            <a:avLst/>
          </a:prstGeom>
        </p:spPr>
      </p:pic>
      <p:grpSp>
        <p:nvGrpSpPr>
          <p:cNvPr id="171" name="Group 170">
            <a:extLst>
              <a:ext uri="{FF2B5EF4-FFF2-40B4-BE49-F238E27FC236}">
                <a16:creationId xmlns:a16="http://schemas.microsoft.com/office/drawing/2014/main" id="{69654BA8-A2BE-415C-9B13-0E0D2DE77F6A}"/>
              </a:ext>
            </a:extLst>
          </p:cNvPr>
          <p:cNvGrpSpPr/>
          <p:nvPr/>
        </p:nvGrpSpPr>
        <p:grpSpPr>
          <a:xfrm>
            <a:off x="8494934" y="5676135"/>
            <a:ext cx="3322750" cy="315532"/>
            <a:chOff x="6035820" y="5625189"/>
            <a:chExt cx="3322750" cy="315532"/>
          </a:xfrm>
        </p:grpSpPr>
        <p:pic>
          <p:nvPicPr>
            <p:cNvPr id="168" name="Picture 167">
              <a:extLst>
                <a:ext uri="{FF2B5EF4-FFF2-40B4-BE49-F238E27FC236}">
                  <a16:creationId xmlns:a16="http://schemas.microsoft.com/office/drawing/2014/main" id="{0546D896-B375-4757-961D-AF5AB4308F9A}"/>
                </a:ext>
              </a:extLst>
            </p:cNvPr>
            <p:cNvPicPr>
              <a:picLocks noChangeAspect="1"/>
            </p:cNvPicPr>
            <p:nvPr/>
          </p:nvPicPr>
          <p:blipFill>
            <a:blip r:embed="rId65"/>
            <a:stretch>
              <a:fillRect/>
            </a:stretch>
          </p:blipFill>
          <p:spPr>
            <a:xfrm>
              <a:off x="6035820" y="5631851"/>
              <a:ext cx="2060620" cy="283335"/>
            </a:xfrm>
            <a:prstGeom prst="rect">
              <a:avLst/>
            </a:prstGeom>
          </p:spPr>
        </p:pic>
        <p:pic>
          <p:nvPicPr>
            <p:cNvPr id="170" name="Picture 169">
              <a:extLst>
                <a:ext uri="{FF2B5EF4-FFF2-40B4-BE49-F238E27FC236}">
                  <a16:creationId xmlns:a16="http://schemas.microsoft.com/office/drawing/2014/main" id="{8D2FC2FA-A03C-4939-86B6-0620D56AF368}"/>
                </a:ext>
              </a:extLst>
            </p:cNvPr>
            <p:cNvPicPr>
              <a:picLocks noChangeAspect="1"/>
            </p:cNvPicPr>
            <p:nvPr/>
          </p:nvPicPr>
          <p:blipFill>
            <a:blip r:embed="rId66"/>
            <a:stretch>
              <a:fillRect/>
            </a:stretch>
          </p:blipFill>
          <p:spPr>
            <a:xfrm>
              <a:off x="8096440" y="5625189"/>
              <a:ext cx="1262130" cy="315532"/>
            </a:xfrm>
            <a:prstGeom prst="rect">
              <a:avLst/>
            </a:prstGeom>
          </p:spPr>
        </p:pic>
      </p:grpSp>
      <p:pic>
        <p:nvPicPr>
          <p:cNvPr id="173" name="Picture 172">
            <a:extLst>
              <a:ext uri="{FF2B5EF4-FFF2-40B4-BE49-F238E27FC236}">
                <a16:creationId xmlns:a16="http://schemas.microsoft.com/office/drawing/2014/main" id="{F96076D4-6289-4648-93BE-0A7296D39A5E}"/>
              </a:ext>
            </a:extLst>
          </p:cNvPr>
          <p:cNvPicPr>
            <a:picLocks noChangeAspect="1"/>
          </p:cNvPicPr>
          <p:nvPr/>
        </p:nvPicPr>
        <p:blipFill>
          <a:blip r:embed="rId67"/>
          <a:stretch>
            <a:fillRect/>
          </a:stretch>
        </p:blipFill>
        <p:spPr>
          <a:xfrm>
            <a:off x="8529487" y="6050460"/>
            <a:ext cx="2421228" cy="321972"/>
          </a:xfrm>
          <a:prstGeom prst="rect">
            <a:avLst/>
          </a:prstGeom>
        </p:spPr>
      </p:pic>
      <p:pic>
        <p:nvPicPr>
          <p:cNvPr id="175" name="Picture 174">
            <a:extLst>
              <a:ext uri="{FF2B5EF4-FFF2-40B4-BE49-F238E27FC236}">
                <a16:creationId xmlns:a16="http://schemas.microsoft.com/office/drawing/2014/main" id="{B5786F9E-44F6-44B0-9481-D3DE61D3192B}"/>
              </a:ext>
            </a:extLst>
          </p:cNvPr>
          <p:cNvPicPr>
            <a:picLocks noChangeAspect="1"/>
          </p:cNvPicPr>
          <p:nvPr/>
        </p:nvPicPr>
        <p:blipFill>
          <a:blip r:embed="rId68"/>
          <a:stretch>
            <a:fillRect/>
          </a:stretch>
        </p:blipFill>
        <p:spPr>
          <a:xfrm>
            <a:off x="8529487" y="6503523"/>
            <a:ext cx="2601532" cy="28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37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C5994E-3947-4E78-B564-BAE0A82F91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8010524" cy="44057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0832DDF-F790-43AD-84FD-7A4DAD9CB5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7087" y="891862"/>
            <a:ext cx="824248" cy="2511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CC8DA54-D6D8-417D-B56D-7F036BEFC3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2178" y="872544"/>
            <a:ext cx="772732" cy="2704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9397C0-FF20-4B5E-8463-DFCFDF19AE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4570" y="872544"/>
            <a:ext cx="850006" cy="2446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EFFDA7-5F94-48FD-965F-11B17B7AC7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9029" y="917620"/>
            <a:ext cx="721217" cy="1996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B4EA0A-35ED-4405-87E4-8E6D745D9C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17940" y="872544"/>
            <a:ext cx="721217" cy="2318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C070DD-01B5-46AF-A9D2-CDE8264620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09504" y="911180"/>
            <a:ext cx="463639" cy="2318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221DDBB-026B-4ACF-BF79-28161B90051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95664" y="930230"/>
            <a:ext cx="721217" cy="2253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E030BAC-78D9-4D97-A61E-E30C68458BD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8502" y="1427140"/>
            <a:ext cx="1056068" cy="2318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76EDEB9-4821-4E25-8A29-DA929DD2529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27478" y="1427140"/>
            <a:ext cx="824248" cy="2318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43D56ED-6EB3-45E5-84E6-B692D6D0B6A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97087" y="1427140"/>
            <a:ext cx="1210614" cy="2318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8DC113-F5D4-4AC5-BB38-1A621701EE8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07701" y="1427140"/>
            <a:ext cx="875763" cy="2446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C21D095-8F6A-4123-AA2A-8EC773B46E3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083464" y="1427140"/>
            <a:ext cx="953037" cy="2318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FCC7B02-8E63-4486-8318-ABB9FFBAFCC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08538" y="1536392"/>
            <a:ext cx="669701" cy="21250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8340251-C874-4D03-B772-0CDD694382B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09147" y="2071028"/>
            <a:ext cx="978794" cy="25113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325FA29-9D7F-4A59-8A0E-034337AEE1E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050205" y="2093566"/>
            <a:ext cx="901521" cy="20606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532AFC3-CB05-4505-8FC3-913FF59A798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71875" y="2071028"/>
            <a:ext cx="1030310" cy="20606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12594F8-38DA-450F-A596-AC164FE79F6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046195" y="2063714"/>
            <a:ext cx="953037" cy="23182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46B4346-0902-4541-BB7F-831FD00542C7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095707" y="2045270"/>
            <a:ext cx="824248" cy="23182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B92F8C0-E4BD-4C61-ADEC-9D3ADFE15CEA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215822" y="2083000"/>
            <a:ext cx="618186" cy="19962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AA5CA6C-476C-4470-857F-DC5775F8C832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028745" y="2100005"/>
            <a:ext cx="746975" cy="19318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A439BE2-4720-4B93-BE7E-FACC1F3396CA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80358" y="2646009"/>
            <a:ext cx="1107583" cy="25757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5CDD95A-D8BF-4AC9-B630-239A18C61A90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071921" y="2645606"/>
            <a:ext cx="850006" cy="23182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7D57610-962C-4651-9370-2204C2C07FC6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971875" y="2642473"/>
            <a:ext cx="1133341" cy="24469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5C6D29A-5D5E-48EC-9F4A-9E2106C8139A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123468" y="2666997"/>
            <a:ext cx="798490" cy="20606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70A6F19-369B-466F-99AD-C4310F9BF4D0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989151" y="2651132"/>
            <a:ext cx="978794" cy="23825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D2DBC51-51F3-40E5-963F-CC4BB4C8D487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204425" y="2634800"/>
            <a:ext cx="618186" cy="23825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554D956-9533-4CA9-9A62-D2E541853D29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7095664" y="2655352"/>
            <a:ext cx="669701" cy="23182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E2A5DA2-B037-4CA6-BD2A-B3C5E27C57BE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918994" y="3277980"/>
            <a:ext cx="1030310" cy="25113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36D020F-F4EB-4E1E-93BD-E7207A62DE0A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2008840" y="3155018"/>
            <a:ext cx="1081825" cy="27689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819CC00-AAB9-46EC-A75C-BCA3BC6FA961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2972061" y="3430914"/>
            <a:ext cx="1184856" cy="23182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7198EB1-E703-4DDC-BD9E-3BC75E1FC4B2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4002185" y="3125457"/>
            <a:ext cx="1030310" cy="23825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6298ABF-7045-4630-ACFB-A72BC83C2F1E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5014028" y="3420254"/>
            <a:ext cx="978794" cy="24469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A3B9EFF-8843-44FC-B8BA-4C176493546D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6206472" y="3293466"/>
            <a:ext cx="669701" cy="16098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425E23E-B3ED-4784-A35F-6B6BF120BA89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7021320" y="3295817"/>
            <a:ext cx="772732" cy="17386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BC86818-E8CF-45E7-B90E-1F5A56E4B2B3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1073541" y="3903956"/>
            <a:ext cx="850006" cy="21250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991F759-541C-4137-ABEB-747A03F4D6B0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2033285" y="3892040"/>
            <a:ext cx="824248" cy="21894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70EBE8D8-AC00-4FC8-B0AE-CF8E3EDDACEF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3098092" y="3865209"/>
            <a:ext cx="798490" cy="23182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7F11B9AD-3E7B-495D-8403-2DC35042BCA8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4075040" y="3881307"/>
            <a:ext cx="850006" cy="19962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168E2EC5-69DD-4203-886E-D0EB003E01EE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5125961" y="3897406"/>
            <a:ext cx="618186" cy="19962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D4C62234-FAF0-4C0E-BBDB-541C1BCC348A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6232230" y="3911358"/>
            <a:ext cx="540913" cy="19962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5D8C65D2-C0F0-44E0-ADF5-82B887C3A6CD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7087823" y="3913709"/>
            <a:ext cx="643944" cy="225380"/>
          </a:xfrm>
          <a:prstGeom prst="rect">
            <a:avLst/>
          </a:prstGeom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AEE47DD1-7C28-48B9-AF22-F843BD98BB0F}"/>
              </a:ext>
            </a:extLst>
          </p:cNvPr>
          <p:cNvGrpSpPr/>
          <p:nvPr/>
        </p:nvGrpSpPr>
        <p:grpSpPr>
          <a:xfrm>
            <a:off x="8124046" y="159260"/>
            <a:ext cx="2730653" cy="341290"/>
            <a:chOff x="3782865" y="5175144"/>
            <a:chExt cx="2730653" cy="341290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44CA9F02-9D7B-4FFA-BCAB-E5AB907780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4"/>
            <a:stretch>
              <a:fillRect/>
            </a:stretch>
          </p:blipFill>
          <p:spPr>
            <a:xfrm>
              <a:off x="3782865" y="5207592"/>
              <a:ext cx="360608" cy="302654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20DB7C4E-F063-49AB-91E5-493EB5DB7C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5"/>
            <a:stretch>
              <a:fillRect/>
            </a:stretch>
          </p:blipFill>
          <p:spPr>
            <a:xfrm>
              <a:off x="4066532" y="5175144"/>
              <a:ext cx="2446986" cy="341290"/>
            </a:xfrm>
            <a:prstGeom prst="rect">
              <a:avLst/>
            </a:prstGeom>
          </p:spPr>
        </p:pic>
      </p:grpSp>
      <p:pic>
        <p:nvPicPr>
          <p:cNvPr id="50" name="Picture 49">
            <a:extLst>
              <a:ext uri="{FF2B5EF4-FFF2-40B4-BE49-F238E27FC236}">
                <a16:creationId xmlns:a16="http://schemas.microsoft.com/office/drawing/2014/main" id="{47EC517E-E37B-4B1F-9E1C-CE22D1C720E8}"/>
              </a:ext>
            </a:extLst>
      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8104575" y="596026"/>
            <a:ext cx="2374984" cy="334204"/>
          </a:xfrm>
          <a:prstGeom prst="rect">
            <a:avLst/>
          </a:prstGeom>
        </p:spPr>
      </p:pic>
      <p:grpSp>
        <p:nvGrpSpPr>
          <p:cNvPr id="55" name="Group 54">
            <a:extLst>
              <a:ext uri="{FF2B5EF4-FFF2-40B4-BE49-F238E27FC236}">
                <a16:creationId xmlns:a16="http://schemas.microsoft.com/office/drawing/2014/main" id="{4823428B-6FF8-4CEB-9981-B4C7D750EF6C}"/>
              </a:ext>
            </a:extLst>
          </p:cNvPr>
          <p:cNvGrpSpPr/>
          <p:nvPr/>
        </p:nvGrpSpPr>
        <p:grpSpPr>
          <a:xfrm>
            <a:off x="8099529" y="1042920"/>
            <a:ext cx="3168203" cy="296214"/>
            <a:chOff x="4823519" y="4541237"/>
            <a:chExt cx="3168203" cy="296214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CC3882B9-59F2-4783-908E-735D9E42F7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7"/>
            <a:stretch>
              <a:fillRect/>
            </a:stretch>
          </p:blipFill>
          <p:spPr>
            <a:xfrm>
              <a:off x="4823519" y="4541237"/>
              <a:ext cx="2215166" cy="296214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092D80BD-B223-492D-A784-759FE95F19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8"/>
            <a:stretch>
              <a:fillRect/>
            </a:stretch>
          </p:blipFill>
          <p:spPr>
            <a:xfrm>
              <a:off x="7038685" y="4550896"/>
              <a:ext cx="953037" cy="276896"/>
            </a:xfrm>
            <a:prstGeom prst="rect">
              <a:avLst/>
            </a:prstGeom>
          </p:spPr>
        </p:pic>
      </p:grpSp>
      <p:pic>
        <p:nvPicPr>
          <p:cNvPr id="57" name="Picture 56">
            <a:extLst>
              <a:ext uri="{FF2B5EF4-FFF2-40B4-BE49-F238E27FC236}">
                <a16:creationId xmlns:a16="http://schemas.microsoft.com/office/drawing/2014/main" id="{E457F7F1-D1BA-43D4-8890-8DB6629FD075}"/>
              </a:ext>
            </a:extLst>
      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8110933" y="1461483"/>
            <a:ext cx="2395470" cy="334851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0D500BD8-7566-4C5F-BEE2-F9BE9EFB6B43}"/>
              </a:ext>
            </a:extLst>
      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8128082" y="1832769"/>
            <a:ext cx="2859110" cy="328411"/>
          </a:xfrm>
          <a:prstGeom prst="rect">
            <a:avLst/>
          </a:prstGeom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id="{0C36DA59-66C6-4A21-B9B5-29DA336639BD}"/>
              </a:ext>
            </a:extLst>
          </p:cNvPr>
          <p:cNvGrpSpPr/>
          <p:nvPr/>
        </p:nvGrpSpPr>
        <p:grpSpPr>
          <a:xfrm>
            <a:off x="8136533" y="2196596"/>
            <a:ext cx="1803042" cy="325373"/>
            <a:chOff x="9066491" y="3635980"/>
            <a:chExt cx="1803042" cy="325373"/>
          </a:xfrm>
        </p:grpSpPr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3C3605DE-F494-41BF-9E0F-9466A0662E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1"/>
            <a:stretch>
              <a:fillRect/>
            </a:stretch>
          </p:blipFill>
          <p:spPr>
            <a:xfrm>
              <a:off x="9066491" y="3635980"/>
              <a:ext cx="309093" cy="264017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4CA5C415-4AB9-4675-9A56-9114B7F591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2"/>
            <a:stretch>
              <a:fillRect/>
            </a:stretch>
          </p:blipFill>
          <p:spPr>
            <a:xfrm>
              <a:off x="9375584" y="3639381"/>
              <a:ext cx="1493949" cy="321972"/>
            </a:xfrm>
            <a:prstGeom prst="rect">
              <a:avLst/>
            </a:prstGeom>
          </p:spPr>
        </p:pic>
      </p:grpSp>
      <p:pic>
        <p:nvPicPr>
          <p:cNvPr id="66" name="Picture 65">
            <a:extLst>
              <a:ext uri="{FF2B5EF4-FFF2-40B4-BE49-F238E27FC236}">
                <a16:creationId xmlns:a16="http://schemas.microsoft.com/office/drawing/2014/main" id="{A0AF29E1-4EF4-4399-AE87-C1EC01A5BC2A}"/>
              </a:ext>
            </a:extLst>
      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8118777" y="2576749"/>
            <a:ext cx="2215166" cy="283335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AEF02045-16CB-48A6-B8B4-0343D34A88ED}"/>
              </a:ext>
            </a:extLst>
      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8119149" y="2887172"/>
            <a:ext cx="1700011" cy="328411"/>
          </a:xfrm>
          <a:prstGeom prst="rect">
            <a:avLst/>
          </a:prstGeom>
        </p:spPr>
      </p:pic>
      <p:grpSp>
        <p:nvGrpSpPr>
          <p:cNvPr id="73" name="Group 72">
            <a:extLst>
              <a:ext uri="{FF2B5EF4-FFF2-40B4-BE49-F238E27FC236}">
                <a16:creationId xmlns:a16="http://schemas.microsoft.com/office/drawing/2014/main" id="{FAD286D2-B70E-4A85-B7D4-39312AB4AA77}"/>
              </a:ext>
            </a:extLst>
          </p:cNvPr>
          <p:cNvGrpSpPr/>
          <p:nvPr/>
        </p:nvGrpSpPr>
        <p:grpSpPr>
          <a:xfrm>
            <a:off x="8179761" y="3252690"/>
            <a:ext cx="1607614" cy="299615"/>
            <a:chOff x="8211546" y="3640499"/>
            <a:chExt cx="1607614" cy="299615"/>
          </a:xfrm>
        </p:grpSpPr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3736BBB8-3C51-4642-ACF7-86B8BBC26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55"/>
            <a:stretch>
              <a:fillRect/>
            </a:stretch>
          </p:blipFill>
          <p:spPr>
            <a:xfrm>
              <a:off x="8211546" y="3640499"/>
              <a:ext cx="1159099" cy="296214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1B72F0DD-3051-4A83-8A17-FAB9ECA5DB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6"/>
            <a:stretch>
              <a:fillRect/>
            </a:stretch>
          </p:blipFill>
          <p:spPr>
            <a:xfrm>
              <a:off x="9355521" y="3643900"/>
              <a:ext cx="463639" cy="296214"/>
            </a:xfrm>
            <a:prstGeom prst="rect">
              <a:avLst/>
            </a:prstGeom>
          </p:spPr>
        </p:pic>
      </p:grpSp>
      <p:pic>
        <p:nvPicPr>
          <p:cNvPr id="75" name="Picture 74">
            <a:extLst>
              <a:ext uri="{FF2B5EF4-FFF2-40B4-BE49-F238E27FC236}">
                <a16:creationId xmlns:a16="http://schemas.microsoft.com/office/drawing/2014/main" id="{3F67AC44-9503-4B9D-B499-9B84BAEA9D70}"/>
              </a:ext>
            </a:extLst>
          </p:cNvPr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8179761" y="3639012"/>
            <a:ext cx="927279" cy="315532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D7EDE1A4-854F-4FBC-BFE4-75BC1660FD2E}"/>
              </a:ext>
            </a:extLst>
          </p:cNvPr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8180315" y="3995730"/>
            <a:ext cx="1596980" cy="321972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426F5079-FDD9-4C7A-97F6-BE20F29AA39E}"/>
              </a:ext>
            </a:extLst>
          </p:cNvPr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8202560" y="4361239"/>
            <a:ext cx="1004552" cy="30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886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41B501-259C-4FFC-A78B-E873BFA5A4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977751"/>
            <a:ext cx="10905066" cy="490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420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1DF237-59D3-4741-AB87-8BC1602B5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12" y="480060"/>
            <a:ext cx="10905066" cy="25941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A00176-0673-4CB6-A061-EBD9222CE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3575" y="2938462"/>
            <a:ext cx="8324850" cy="9810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1E44E5-652E-4250-B185-9BC22FFD85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3575" y="4098302"/>
            <a:ext cx="8062839" cy="894942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C995FBB-67B8-4B46-9CFC-B0AEDA70294B}"/>
              </a:ext>
            </a:extLst>
          </p:cNvPr>
          <p:cNvGrpSpPr/>
          <p:nvPr/>
        </p:nvGrpSpPr>
        <p:grpSpPr>
          <a:xfrm>
            <a:off x="1933574" y="5172009"/>
            <a:ext cx="7323779" cy="939415"/>
            <a:chOff x="1933574" y="5172009"/>
            <a:chExt cx="7323779" cy="93941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19DEFC6-C330-4DA0-8C79-A226D634A5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33574" y="5172009"/>
              <a:ext cx="7323779" cy="447741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30193E8-3BDF-481D-9A28-E33B757A4C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54743" y="5619751"/>
              <a:ext cx="5146182" cy="4916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0164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279B97-112C-4464-8E5B-93BF3E628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12" y="499110"/>
            <a:ext cx="10905066" cy="25229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DE4BA9-9135-409B-B7A5-752082901A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2905125"/>
            <a:ext cx="8229600" cy="10477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39F31A-F813-482C-B96A-0371BA7DB7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9310" y="3976869"/>
            <a:ext cx="8801100" cy="10858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4D07BD8-572C-45F9-880A-269EA1E961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9310" y="5173466"/>
            <a:ext cx="9705678" cy="109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90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5BB02F-F331-49D1-8CEC-5FD1D2700A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951267"/>
            <a:ext cx="10905066" cy="29554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61B7D2-2F8A-48AC-A0CB-4CB76A2083AD}"/>
              </a:ext>
            </a:extLst>
          </p:cNvPr>
          <p:cNvSpPr txBox="1"/>
          <p:nvPr/>
        </p:nvSpPr>
        <p:spPr>
          <a:xfrm>
            <a:off x="10884671" y="2943224"/>
            <a:ext cx="323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rgbClr val="C00000"/>
                </a:solidFill>
              </a:rPr>
              <a:t>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120C11-DF07-4F32-8EDD-B5080842FBDC}"/>
              </a:ext>
            </a:extLst>
          </p:cNvPr>
          <p:cNvSpPr txBox="1"/>
          <p:nvPr/>
        </p:nvSpPr>
        <p:spPr>
          <a:xfrm>
            <a:off x="8799898" y="3841348"/>
            <a:ext cx="323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rgbClr val="C00000"/>
                </a:solidFill>
              </a:rPr>
              <a:t>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20C810-9B2E-4700-BD3D-533DBF31BBEA}"/>
              </a:ext>
            </a:extLst>
          </p:cNvPr>
          <p:cNvSpPr txBox="1"/>
          <p:nvPr/>
        </p:nvSpPr>
        <p:spPr>
          <a:xfrm>
            <a:off x="8018375" y="3411243"/>
            <a:ext cx="323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rgbClr val="C00000"/>
                </a:solidFill>
              </a:rPr>
              <a:t>Σ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F3CCE3-C4A6-43E5-8A6F-8BFDD0B41C04}"/>
              </a:ext>
            </a:extLst>
          </p:cNvPr>
          <p:cNvSpPr txBox="1"/>
          <p:nvPr/>
        </p:nvSpPr>
        <p:spPr>
          <a:xfrm>
            <a:off x="8961823" y="4315342"/>
            <a:ext cx="323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rgbClr val="C00000"/>
                </a:solidFill>
              </a:rPr>
              <a:t>Σ</a:t>
            </a:r>
          </a:p>
        </p:txBody>
      </p:sp>
    </p:spTree>
    <p:extLst>
      <p:ext uri="{BB962C8B-B14F-4D97-AF65-F5344CB8AC3E}">
        <p14:creationId xmlns:p14="http://schemas.microsoft.com/office/powerpoint/2010/main" val="244376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135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97BB87-3132-41A3-A45C-EC8C3B9C7D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267" y="618744"/>
            <a:ext cx="10905066" cy="19629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AF9411-00F1-4094-A462-C20D0E09A3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2709" y="3061715"/>
            <a:ext cx="9160810" cy="136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000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3D7728-E35E-4E13-84AB-C8553EE9B7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770782"/>
            <a:ext cx="10905066" cy="20207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8855F3-8B47-4F4E-8BE2-0B80550F45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5149" y="3342533"/>
            <a:ext cx="2459127" cy="10865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3E94CE-6FC5-4276-8ADE-B428C437F1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3405" y="4066434"/>
            <a:ext cx="2147530" cy="91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37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40249C-3297-4FBE-9821-7EDA39095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656220"/>
            <a:ext cx="10905066" cy="3545559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C3DBE1B-580D-447C-9352-513C913FB535}"/>
              </a:ext>
            </a:extLst>
          </p:cNvPr>
          <p:cNvCxnSpPr>
            <a:cxnSpLocks/>
          </p:cNvCxnSpPr>
          <p:nvPr/>
        </p:nvCxnSpPr>
        <p:spPr>
          <a:xfrm>
            <a:off x="2609850" y="3133725"/>
            <a:ext cx="4989435" cy="559386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7DF0833-7361-4D2B-BDD7-A77A1DFF7A7D}"/>
              </a:ext>
            </a:extLst>
          </p:cNvPr>
          <p:cNvCxnSpPr>
            <a:cxnSpLocks/>
          </p:cNvCxnSpPr>
          <p:nvPr/>
        </p:nvCxnSpPr>
        <p:spPr>
          <a:xfrm flipV="1">
            <a:off x="2800350" y="3228975"/>
            <a:ext cx="4798935" cy="464136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0194C22-62CC-4A1D-B3D8-92CFDD95732A}"/>
              </a:ext>
            </a:extLst>
          </p:cNvPr>
          <p:cNvCxnSpPr>
            <a:cxnSpLocks/>
          </p:cNvCxnSpPr>
          <p:nvPr/>
        </p:nvCxnSpPr>
        <p:spPr>
          <a:xfrm>
            <a:off x="3000375" y="4210051"/>
            <a:ext cx="4598910" cy="561974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2AB7F06-FAA1-43CC-89C5-7A83A2F7B98E}"/>
              </a:ext>
            </a:extLst>
          </p:cNvPr>
          <p:cNvCxnSpPr>
            <a:cxnSpLocks/>
          </p:cNvCxnSpPr>
          <p:nvPr/>
        </p:nvCxnSpPr>
        <p:spPr>
          <a:xfrm flipV="1">
            <a:off x="2466975" y="4210051"/>
            <a:ext cx="5200650" cy="476250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122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8DDCE1-D3F2-4461-B074-DEE592AB5D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483944"/>
            <a:ext cx="10905066" cy="3890112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6CB97CF-BE9E-4E8D-B37C-31B98485C64C}"/>
              </a:ext>
            </a:extLst>
          </p:cNvPr>
          <p:cNvCxnSpPr>
            <a:cxnSpLocks/>
          </p:cNvCxnSpPr>
          <p:nvPr/>
        </p:nvCxnSpPr>
        <p:spPr>
          <a:xfrm>
            <a:off x="2190750" y="2543175"/>
            <a:ext cx="5600700" cy="1771650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1370A52-53C6-44FE-9601-B28D8911095A}"/>
              </a:ext>
            </a:extLst>
          </p:cNvPr>
          <p:cNvCxnSpPr>
            <a:cxnSpLocks/>
          </p:cNvCxnSpPr>
          <p:nvPr/>
        </p:nvCxnSpPr>
        <p:spPr>
          <a:xfrm flipV="1">
            <a:off x="2400300" y="3132407"/>
            <a:ext cx="5457825" cy="56564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CD9E406-6ACE-41FA-9E86-5B04A5BCF2A0}"/>
              </a:ext>
            </a:extLst>
          </p:cNvPr>
          <p:cNvCxnSpPr>
            <a:cxnSpLocks/>
          </p:cNvCxnSpPr>
          <p:nvPr/>
        </p:nvCxnSpPr>
        <p:spPr>
          <a:xfrm flipV="1">
            <a:off x="2657475" y="2612684"/>
            <a:ext cx="5200650" cy="1056346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90FEFBB-9CA3-4288-9A20-BC0675EA54AF}"/>
              </a:ext>
            </a:extLst>
          </p:cNvPr>
          <p:cNvCxnSpPr>
            <a:cxnSpLocks/>
          </p:cNvCxnSpPr>
          <p:nvPr/>
        </p:nvCxnSpPr>
        <p:spPr>
          <a:xfrm>
            <a:off x="2024295" y="4292991"/>
            <a:ext cx="5767155" cy="679059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447F1EA-6376-4D63-88F0-C3C29E08A1A2}"/>
              </a:ext>
            </a:extLst>
          </p:cNvPr>
          <p:cNvCxnSpPr>
            <a:cxnSpLocks/>
          </p:cNvCxnSpPr>
          <p:nvPr/>
        </p:nvCxnSpPr>
        <p:spPr>
          <a:xfrm flipV="1">
            <a:off x="2413154" y="3812931"/>
            <a:ext cx="5444971" cy="1159119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6243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478F1F-0BF1-4725-99DC-B80F10CEA5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536090"/>
            <a:ext cx="10905066" cy="378582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6D660503-A9CF-4D0A-9C2F-E934AEC5A688}"/>
              </a:ext>
            </a:extLst>
          </p:cNvPr>
          <p:cNvSpPr/>
          <p:nvPr/>
        </p:nvSpPr>
        <p:spPr>
          <a:xfrm>
            <a:off x="1304925" y="3429000"/>
            <a:ext cx="371475" cy="419100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BBCCF8F-59FA-4325-A66E-9472C1388A60}"/>
              </a:ext>
            </a:extLst>
          </p:cNvPr>
          <p:cNvSpPr/>
          <p:nvPr/>
        </p:nvSpPr>
        <p:spPr>
          <a:xfrm>
            <a:off x="1304924" y="4328160"/>
            <a:ext cx="371475" cy="419100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41373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Widescreen</PresentationFormat>
  <Paragraphs>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Yiannis Chiotelis</dc:creator>
  <cp:lastModifiedBy>Yiannis Chiotelis</cp:lastModifiedBy>
  <cp:revision>1</cp:revision>
  <dcterms:created xsi:type="dcterms:W3CDTF">2021-01-22T10:39:08Z</dcterms:created>
  <dcterms:modified xsi:type="dcterms:W3CDTF">2021-01-22T10:39:11Z</dcterms:modified>
</cp:coreProperties>
</file>