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8524-C5FE-451D-82D0-D764CE99F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B6E0E-B14F-4AAB-AEDA-211D0C144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AF48B-9450-4BC2-A26F-DFDA9B5DC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85DCA-E8E4-4E7C-875D-882C86E5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8A316-1151-4429-AA4F-C795338D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896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5869-E646-4383-9FB1-237C3A73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23BEC-5334-4360-8385-D8E52D8A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37FB-D33D-4B32-BFF4-4D137717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19EB1-FB25-478E-9256-DF39180D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1277D-1C4A-4082-868D-38C087AF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172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B78B07-B000-459C-B673-D4C62F69A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1EBE0-B2E6-4875-8698-29E99BA07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D7FCA-DE09-4569-9954-E243B36A8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B6AF-F6AC-4671-97E6-6A286819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74D49-CBE2-48D9-8A5E-21E54E02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934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61B0-D380-40C8-B2AB-CF4F73961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C0E3E-751C-42A3-AA20-8765D51F8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465A1-95DF-45B5-8A9D-743C53D8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3B5C-6E35-45CC-A2A5-110D5A1F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837A2-11C6-4CBF-9CC5-043B9801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019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6B447-FE87-4EDD-81D2-97B89C12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5E17D-9BF6-4A4F-AD1F-65D73E4B0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BB31-A62C-404A-84BF-7C302E3B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4B198-8ECB-472F-ACC1-66DEB6A4B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74DC4-DCF1-4080-9DD4-49873BDF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563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D4DEB-04E7-4FC0-8BFC-113B7D91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F0858-F530-44BD-9628-F90615308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DFADB-3520-438B-8793-E894ACE1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A4AFE-CA42-4193-806C-963ADD03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B3985-63B7-4634-8880-F1482F9A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6189E-C603-4FFA-8A29-A380D342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8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55F5-4291-4756-B45D-A65B5C023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2EBEB-4102-482E-82E1-79D2742B2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997D0-D6EF-48E5-A3BD-A0A088140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2471F-11B9-4498-B084-AAA1F9C07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9B832-A95C-4874-84A7-37C4C2072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01B7F4-28FE-4BEE-A570-3B4F35ECD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B6E11-62F1-4078-92AA-8B298D40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FE58E-27F9-45CA-A38B-E0C19848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905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F70C6-5243-422B-8936-FB16CF69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E0FAB2-5989-4F23-A975-87B7B501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C594F8-B4CE-44B3-865C-4EE36010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D860A-B741-46C7-A1D9-5F083677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009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2EF12-4B7D-4AE7-8BE6-9DE02A0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6BF63-8F2B-462D-BC08-C9012CE6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F4D24-A384-49AF-BD08-E80F010F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642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5CF8-D63D-4A27-A49E-73D196BA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0B907-9716-4090-8F31-9F685231D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F054D-0339-4F08-8609-621A325D3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95F1F-DA2E-42CF-9B69-18E296633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1CB18-D7A9-4C02-AB59-2E1C1148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1D50D-840F-4584-B62B-64F6D22C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878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7E10-DD85-48EA-B317-A461B967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BDC455-A3C6-402F-B537-91EA1D241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AB80B-EA21-44F3-BCF8-46173ED4E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AEDE6-723E-43A0-A22F-4A0B3D21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F5B71-D19A-4C87-B604-96AD9B76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2CD98-372E-4306-9B74-DA709F1F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118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B6A798-61F6-420E-92CC-AC28161E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AF182-8BEC-4EF1-8964-872C283AB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ABB8-F5C1-4ABD-9701-DDAFF3B7B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7E4F-CBA7-45EF-8198-178E9AF25759}" type="datetimeFigureOut">
              <a:rPr lang="el-GR" smtClean="0"/>
              <a:t>22/4/2020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C0743-7F2D-47B8-881C-64B013296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CDA1D-3D9F-4D8F-9F41-E41483526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60630-BD1C-4C54-AD74-9800F5928D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961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72922-CCEC-4457-B430-5AE69629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1" y="2973124"/>
            <a:ext cx="4822027" cy="90413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90EF322-7239-4764-9036-C371698F6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78" y="2781851"/>
            <a:ext cx="4818888" cy="12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C9DAF-A681-4758-8FB6-B1C163915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6" y="2801597"/>
            <a:ext cx="5129784" cy="12548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29DDAB-8AB1-4546-B728-C8CE5D78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05117"/>
            <a:ext cx="5129784" cy="6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CD9E0-17BB-4E19-9A78-6AFDB642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2382690"/>
            <a:ext cx="5372100" cy="20926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EBE98-E7D0-49F5-9DB6-233E5BE81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2377553"/>
            <a:ext cx="5372099" cy="21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5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F9D64-700E-4436-B76C-0BBB3C5C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633883"/>
            <a:ext cx="5129784" cy="15902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B012D-291E-44E7-8BAA-8086E697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970594"/>
            <a:ext cx="5129784" cy="9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0AB5C-6B05-4B36-B456-8DEC90E6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866028"/>
            <a:ext cx="5129784" cy="11259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92B34-9E42-4B84-A74F-49E6B9EAF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72511"/>
            <a:ext cx="5129784" cy="5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C5645-1904-4E81-B332-5982C071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839370"/>
            <a:ext cx="5129784" cy="11792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DCE96E-7726-484A-A9BC-444DFAAE8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91611"/>
            <a:ext cx="5129784" cy="47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0D7F85-73C3-4F36-A0B2-3D08CA5B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934044"/>
            <a:ext cx="5129784" cy="1003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935A0-46BF-4DD5-AB5F-EC75BCD3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2970042"/>
            <a:ext cx="5129784" cy="9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5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C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AAAFC-2259-46C2-9043-C7A90E820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3153892"/>
            <a:ext cx="5129784" cy="564275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C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E31FB-8C54-4C37-B0EB-DB3ED722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185247"/>
            <a:ext cx="5129784" cy="4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F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00D9B-9CD1-455E-A124-43D4864FD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3057709"/>
            <a:ext cx="5129784" cy="756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F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76E65-46E3-438B-A698-6326750B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108389"/>
            <a:ext cx="5129784" cy="64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0DBB2-A52A-49D9-A049-2B96849B7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334763"/>
            <a:ext cx="5129784" cy="21884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7388AD-0891-4B03-AF09-23B7619B9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46377"/>
            <a:ext cx="5129784" cy="76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EBD54-1BD3-4774-A147-A358A2BD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935711"/>
            <a:ext cx="6410084" cy="30006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DA09D-D2D7-4854-B21C-0687AC6A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348" y="1228483"/>
            <a:ext cx="3854945" cy="1414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76C20-A172-4B92-BC73-2F97A01A7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5" y="4296531"/>
            <a:ext cx="3854945" cy="16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3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FAB601-2386-478A-9B40-407B5F0C8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493432"/>
            <a:ext cx="5129784" cy="18851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C191E5-3D36-4BA6-BB80-605B97791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153873"/>
            <a:ext cx="5129784" cy="5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5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FDCF3514-B621-42AE-A034-000272432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415868"/>
            <a:ext cx="5129784" cy="20262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6E9446-8555-4939-A906-4E7CB0FA2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531850"/>
            <a:ext cx="5129784" cy="179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2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AF0712-5558-41DA-B12C-764FFEEA2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962703"/>
            <a:ext cx="5294716" cy="9325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76E981-B487-4E95-A233-B2DC5A40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2831120"/>
            <a:ext cx="5294715" cy="119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F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C8D17-7008-4C1C-BC19-22AFB2702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850591"/>
            <a:ext cx="5129784" cy="11568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E0720-B5C7-4219-9B0D-7A722B39C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871675"/>
            <a:ext cx="5129784" cy="11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E4C75-AA59-4B6D-BB57-391D9D5DC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966403"/>
            <a:ext cx="5129784" cy="9251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B0686-2D9B-448B-928D-F42D09E62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57390"/>
            <a:ext cx="5129784" cy="5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4B613-C260-49B4-9067-FF2466524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973511"/>
            <a:ext cx="5129784" cy="9109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9D377-9ED5-4D98-9AA6-72D9FD17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71552"/>
            <a:ext cx="5129784" cy="7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BB4C42-F1F6-4F68-B325-B41D7B07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26" y="1616461"/>
            <a:ext cx="3854945" cy="4717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FDF38-5D92-49E6-BAD9-3EDA9DFD5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764" y="1713320"/>
            <a:ext cx="6410084" cy="3445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2185C-A204-4962-BD60-5E9CEC323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24" y="4269860"/>
            <a:ext cx="3854945" cy="8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78B52-0CEA-4F81-A078-1D0046434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410738"/>
            <a:ext cx="5129784" cy="20365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B04E8-0055-4D39-A8ED-46DE2022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62053"/>
            <a:ext cx="5129784" cy="5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8A164-5353-40EE-9C59-2B830FD2D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000049"/>
            <a:ext cx="5129784" cy="2857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86526-CA10-43F8-B534-D2092CB8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25541"/>
            <a:ext cx="5129784" cy="6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530EA19-9CA5-4274-9540-4CA09052FB56}"/>
              </a:ext>
            </a:extLst>
          </p:cNvPr>
          <p:cNvGrpSpPr/>
          <p:nvPr/>
        </p:nvGrpSpPr>
        <p:grpSpPr>
          <a:xfrm>
            <a:off x="189971" y="1887500"/>
            <a:ext cx="4306487" cy="952492"/>
            <a:chOff x="198849" y="1200150"/>
            <a:chExt cx="4306487" cy="9524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1121DA-F353-486F-8C8B-70EECC9C1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869" y="1788260"/>
              <a:ext cx="3987580" cy="36438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21F8D37-DEE9-4EB6-B253-A1F15A07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849" y="1200150"/>
              <a:ext cx="4306487" cy="58811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D36E942-E814-4F89-9304-984CB6B5A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751" y="2839992"/>
            <a:ext cx="6184580" cy="11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6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9C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F1151BB-FF09-493A-9ED3-A4DBF3E3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294653"/>
            <a:ext cx="5129784" cy="22827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9C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98DC7-5D0B-4095-B0BE-3A43E7908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2932711"/>
            <a:ext cx="5129784" cy="99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DC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person&#10;&#10;Description automatically generated">
            <a:extLst>
              <a:ext uri="{FF2B5EF4-FFF2-40B4-BE49-F238E27FC236}">
                <a16:creationId xmlns:a16="http://schemas.microsoft.com/office/drawing/2014/main" id="{20775ACB-C39B-4E5A-8E14-B30B3F73F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429310"/>
            <a:ext cx="5129784" cy="20134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DC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DFB79-7675-4847-A67F-9308FF057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2521525"/>
            <a:ext cx="5129784" cy="18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3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C6C971-7F9F-4345-BFC5-3FD01E8D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803281"/>
            <a:ext cx="5129784" cy="12654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ABBEC-72B5-4B6B-B925-E367DCC03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013144"/>
            <a:ext cx="5129784" cy="83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81176-31CE-4A7D-899A-BE3B3E72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932376"/>
            <a:ext cx="5129784" cy="30073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C77AE-8AB3-4312-BB98-F2BCD10B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2543629"/>
            <a:ext cx="5129784" cy="17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7459C6-EA19-4B16-B2AE-40CB514B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97" y="2498872"/>
            <a:ext cx="4226120" cy="425298"/>
          </a:xfrm>
          <a:prstGeom prst="rect">
            <a:avLst/>
          </a:prstGeom>
        </p:spPr>
      </p:pic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C1A9A3C-2C23-45F9-9936-9811A65F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51" y="3933830"/>
            <a:ext cx="4090689" cy="1278340"/>
          </a:xfrm>
          <a:prstGeom prst="rect">
            <a:avLst/>
          </a:prstGeom>
        </p:spPr>
      </p:pic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EC42CA2-6E47-4DDC-93BC-A779DC4CB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676" y="2373911"/>
            <a:ext cx="6184580" cy="21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DC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ED2145-36F6-4DF3-AB41-74771C77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3051296"/>
            <a:ext cx="5129784" cy="7694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DC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8B6BF-EE5C-45B1-B740-CBD140182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054953"/>
            <a:ext cx="5129784" cy="7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A9A7B1-763A-475B-A368-46452B8B7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877548"/>
            <a:ext cx="5129784" cy="11029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2FD39-4F71-4BB8-A9ED-0A610037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36080"/>
            <a:ext cx="5129784" cy="78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965D3-9573-44CF-9AB0-8939A92D9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408"/>
            <a:ext cx="4524985" cy="45646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567A52-E68E-4DB0-816E-5B9DE097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453" y="1915261"/>
            <a:ext cx="6743104" cy="15804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8E46BC3-2FEA-4292-AD71-760E4E555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16" y="4295778"/>
            <a:ext cx="3409384" cy="85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0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0F8CF-845B-4079-A66F-85A7FEC4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3040562"/>
            <a:ext cx="5129784" cy="790935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DF4C7A-8C5A-425A-BF30-5A08BFBE2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076327"/>
            <a:ext cx="5129784" cy="7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3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89905-93E3-4CA2-B12F-5C264909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99" y="2809861"/>
            <a:ext cx="5867301" cy="616065"/>
          </a:xfrm>
          <a:prstGeom prst="rect">
            <a:avLst/>
          </a:prstGeom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E94E3D-6227-4D5D-95D5-3C8200899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64" y="2686461"/>
            <a:ext cx="5564530" cy="101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3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785BB-CD23-467D-9EC6-5DE2F1D4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895482"/>
            <a:ext cx="5129784" cy="10670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bird&#10;&#10;Description automatically generated">
            <a:extLst>
              <a:ext uri="{FF2B5EF4-FFF2-40B4-BE49-F238E27FC236}">
                <a16:creationId xmlns:a16="http://schemas.microsoft.com/office/drawing/2014/main" id="{54C349B9-9569-4E47-B543-48CB7986A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50679"/>
            <a:ext cx="5129784" cy="7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1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AFB3C-3C6E-4D3E-B5E7-72DA8D1A7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792806"/>
            <a:ext cx="5129784" cy="12723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1DD4FEEE-30B5-4A49-8287-856B1DD9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851899"/>
            <a:ext cx="5129784" cy="11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54E46-80D7-42F2-9F56-1119EAC0A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736005"/>
            <a:ext cx="5129784" cy="1400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5A795-BE88-4A5D-828D-043EF73D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2967232"/>
            <a:ext cx="5129784" cy="9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D19F7-181E-4ED2-85C7-5310E3C94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230867"/>
            <a:ext cx="5129784" cy="23962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89B447-92FB-4207-988A-F0AAE308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981480"/>
            <a:ext cx="5129784" cy="8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9ABFE72-4E74-4811-B454-787E33A44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845487"/>
            <a:ext cx="5129784" cy="11670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3FE5E-B081-40C2-B518-5E16F522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77381"/>
            <a:ext cx="5129784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5004E1-283B-4374-9E56-19430B7AE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24" y="1664946"/>
            <a:ext cx="3854945" cy="4183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421B6-12EB-497F-88D1-21AB8336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764" y="2482530"/>
            <a:ext cx="6410084" cy="1906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D8ADAB-54A4-47A8-A973-EAC72A7D7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6" y="4650319"/>
            <a:ext cx="3854945" cy="5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77AE1-6567-4844-B0B9-7BD8646C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280051"/>
            <a:ext cx="5129784" cy="22978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87DC27-5FBC-436E-9664-1434A3D6B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842118"/>
            <a:ext cx="5129784" cy="11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0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E377C-2655-4164-A61C-60C81BA0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710436"/>
            <a:ext cx="5129784" cy="14511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3C529-E7A7-4E12-80F2-C6FFBAB4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005462"/>
            <a:ext cx="5129784" cy="8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2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84AEB8-39E8-4D6E-8A0C-C22F7FB45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768540"/>
            <a:ext cx="5129784" cy="13209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FB0F51-9AED-4565-8E45-BC1CDD42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40294"/>
            <a:ext cx="5129784" cy="7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1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D69BE-8A72-4F4F-833B-5791DC3DD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823033"/>
            <a:ext cx="5129784" cy="12119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5C0087-BFBF-4ACF-A705-608A5C81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70355"/>
            <a:ext cx="5129784" cy="5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3C3510-7C10-40F3-9D6B-F5EC55B0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214201" y="838200"/>
            <a:ext cx="4849094" cy="666750"/>
          </a:xfrm>
          <a:prstGeom prst="rect">
            <a:avLst/>
          </a:prstGeom>
        </p:spPr>
      </p:pic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70377-30AD-43DC-98C0-73EA20F7CE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5143428" y="2886075"/>
            <a:ext cx="5538252" cy="1343025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A2792-99BE-43ED-86EF-D7B777C49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3078060"/>
            <a:ext cx="5129784" cy="7018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0BAD59-CCB1-4EB1-B63C-8DF6EADA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46862"/>
            <a:ext cx="5129784" cy="5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057AA-D1E5-4A2C-9B5F-F4276FC3C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423899"/>
            <a:ext cx="5129784" cy="20102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677C56-CD2A-4801-B94A-0B623BA0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94687"/>
            <a:ext cx="5129784" cy="6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46F65-1741-4090-8556-F51F56EE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768148"/>
            <a:ext cx="5129784" cy="132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414AD-9DBB-472A-A1B5-B8321B59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952770"/>
            <a:ext cx="5129784" cy="95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EB902-281E-4288-998D-0914EB849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3055216"/>
            <a:ext cx="5129784" cy="761627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5323B-798D-4F51-9A46-630B232B5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3074758"/>
            <a:ext cx="5129784" cy="7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F2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social media post with text and people in the background&#10;&#10;Description automatically generated">
            <a:extLst>
              <a:ext uri="{FF2B5EF4-FFF2-40B4-BE49-F238E27FC236}">
                <a16:creationId xmlns:a16="http://schemas.microsoft.com/office/drawing/2014/main" id="{3D6AA75E-5C7E-4D60-8C0F-E13D46352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2525493"/>
            <a:ext cx="5129784" cy="1821073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F2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BB85648F-5AF5-4EF5-956A-7183760A4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2550525"/>
            <a:ext cx="5129784" cy="17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D0611DB-2BD9-44CE-AE13-1CE2CBC9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441516"/>
            <a:ext cx="5129784" cy="19749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2C54EB-0C1B-493C-9EB8-A61A6B129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896785"/>
            <a:ext cx="5129784" cy="10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67666-085D-4E03-966C-DC9A41FD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368471"/>
            <a:ext cx="5426764" cy="811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5BECC-67CA-44AF-9968-FAF5D6AC3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693490"/>
            <a:ext cx="5426764" cy="635771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6F175-E451-44D2-82ED-21B68AB9C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2890478"/>
            <a:ext cx="5426764" cy="9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3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2F023-F429-4624-A944-5C1753BE1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053717"/>
            <a:ext cx="5129784" cy="27505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8E2E5-4407-4ACF-B9C3-2C86FC3D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749304"/>
            <a:ext cx="5129784" cy="135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large&#10;&#10;Description automatically generated">
            <a:extLst>
              <a:ext uri="{FF2B5EF4-FFF2-40B4-BE49-F238E27FC236}">
                <a16:creationId xmlns:a16="http://schemas.microsoft.com/office/drawing/2014/main" id="{B6D9F4B1-FCB9-49AE-A9B1-D0776F6F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3051750"/>
            <a:ext cx="5294716" cy="7544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C3BFCC-B6ED-4101-BA05-E28E4E415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2032761"/>
            <a:ext cx="5294715" cy="279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2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8B8F6-8588-4E1C-9496-CDFCAD9B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574036"/>
            <a:ext cx="5129784" cy="17099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FFC89-ABDB-4523-BECD-076A2E92E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48614"/>
            <a:ext cx="5129784" cy="7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5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EF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B7BCD5-565C-4790-9E9A-5CFD63511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1616266"/>
            <a:ext cx="3854945" cy="5300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EF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D8AE1-09D7-4E70-8646-1BC083470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854370"/>
            <a:ext cx="3854945" cy="2592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6A858-4E92-4945-9014-8BBBFEAD9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1570321"/>
            <a:ext cx="6410084" cy="37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08520-6899-49F3-AFF4-7F82FD1D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133333"/>
            <a:ext cx="5129784" cy="25913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1BD8E2-F9D0-4594-AF1E-8B1780990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82739"/>
            <a:ext cx="5129784" cy="6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455CA3B-5E07-45BB-A245-4216FACFD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518463"/>
            <a:ext cx="5129784" cy="1821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2CAE06-6389-4130-9590-D33497C4F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40891"/>
            <a:ext cx="5129784" cy="77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85610-57CE-4F4B-8EF9-5906299FC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3062091"/>
            <a:ext cx="5372100" cy="733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8F7AF5-F230-48E0-854A-F3F6CD32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2045684"/>
            <a:ext cx="5372099" cy="27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FF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FF5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12F63-5269-417F-8606-E873AC19F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96" y="1584976"/>
            <a:ext cx="3854945" cy="578241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E8D1D-3A16-4991-9C92-C441EF061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764" y="2670224"/>
            <a:ext cx="6410084" cy="1531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DC133-F1D0-41A2-AC66-299B816C0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31" y="4179888"/>
            <a:ext cx="4003393" cy="10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E5345-BE76-4E8B-A0E3-EA720629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446442"/>
            <a:ext cx="5129784" cy="1965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6A1C1-D0D7-4106-B349-5B9304AD1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943308"/>
            <a:ext cx="5129784" cy="97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6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CC510-90C0-4D86-B37C-0AA45D64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148596"/>
            <a:ext cx="5129784" cy="2560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1E5CE-878A-4C39-B4A8-9E5EC3761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922434"/>
            <a:ext cx="5129784" cy="10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F874E-6B01-43AD-BA8F-63A66BD2E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555610"/>
            <a:ext cx="5129784" cy="17467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05A41F-A998-4C43-934C-0DE47C180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85391"/>
            <a:ext cx="5129784" cy="4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D28EF6-F4D5-48C9-86E8-3725E08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163808"/>
            <a:ext cx="5426764" cy="1221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B79848-5F06-4F9B-B7D5-B83C233B0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712904"/>
            <a:ext cx="5426764" cy="5969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F9FA9-CCF7-486F-A4C5-1E00D88DD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2732617"/>
            <a:ext cx="5426764" cy="12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CA011-86E7-4E82-AEBD-5946F0F38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266249"/>
            <a:ext cx="5129784" cy="23255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83457D-17C6-4FFF-A7EA-D4369646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57091"/>
            <a:ext cx="5129784" cy="7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4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3032C-CD05-420E-AD66-95EFCEBAE3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132138" y="520277"/>
            <a:ext cx="5203011" cy="68939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E7280-76F3-40A8-BB99-CF003F5724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5781674" y="2276608"/>
            <a:ext cx="5155635" cy="237159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8DE160-4247-4F4D-B608-CA686F47C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926001"/>
            <a:ext cx="5294716" cy="10059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D9F11DC-BEB2-442F-AB45-5DB88A8BE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2041683"/>
            <a:ext cx="5294715" cy="27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67FCC-E302-440A-83CD-AB0E1C108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973424"/>
            <a:ext cx="5129784" cy="2911152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034D4-2352-4C7F-874C-01413839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2970217"/>
            <a:ext cx="5129784" cy="91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E724E-A974-4547-8093-E05797EDF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6" y="2615515"/>
            <a:ext cx="4403777" cy="71561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A8984-1898-4C85-A9DE-B6E1EE436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3337342"/>
            <a:ext cx="6020730" cy="7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5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D9792-76FB-413C-9DC4-4003F5C2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713622"/>
            <a:ext cx="5129784" cy="14307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DA0B2D-29A4-4972-82AA-5FBA28260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005284"/>
            <a:ext cx="5129784" cy="8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AC938-44E9-4525-B1F1-BBB15427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2435104"/>
            <a:ext cx="5129784" cy="19877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2D874B-6E22-433D-95D8-60E96F575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3103075"/>
            <a:ext cx="5129784" cy="6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Yiannis Chiotelis</dc:creator>
  <cp:lastModifiedBy>Yiannis Chiotelis</cp:lastModifiedBy>
  <cp:revision>6</cp:revision>
  <dcterms:created xsi:type="dcterms:W3CDTF">2020-04-22T08:06:59Z</dcterms:created>
  <dcterms:modified xsi:type="dcterms:W3CDTF">2020-04-22T08:12:41Z</dcterms:modified>
</cp:coreProperties>
</file>