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viewProps" Target="viewProps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F5F2D-E35B-4FD2-B941-B61CAAF2C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3CBECD-EBC1-4B05-B3CF-17E2BF4014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47FB8-1F64-4FAB-BFDE-D05A6436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3237-B42B-4615-AAA6-0B7D6ABD8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6833-B096-4DF9-BEB0-A9F0212B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369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9EB4-7672-48A2-9FC6-3D561F03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6042D1-F09F-4C93-9661-3EBC954BB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9593B-C534-4198-922B-160489646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20919-A206-4075-9EA6-E435D62E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758E-A0E1-4F6D-81D0-C53C4AB3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47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3D3632-8737-41F7-9E1E-2189106335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2CB6A-CFF2-45E0-A10B-B26A891BF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7D7B6-17A8-4B30-94EB-E589E47A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5C7B-423C-423E-B745-82522B905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B7E76-B051-43C6-AB13-B962AB19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713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FB7D-8A14-4D52-9C4C-683978994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5138-95DF-4EAA-935E-6EBC068BD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B5BE-64D9-4EE8-AD7D-9F465E7C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ED9AA-9551-4AEE-967E-3480D0CA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5BE7F-7212-4B22-8CE3-DE2134CAD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531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118A3-8B2A-4835-849C-864AEB52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26A65-7E3D-4A83-A5AC-4CC96DC42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0568F-3B6C-4630-8830-5ED7D20B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A2B1D-62C9-4961-9148-7C20F998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2B59A-AA1E-4CDB-90AA-3F317F0E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079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3723D-3ABD-43E8-B3F2-54C50F62C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05612-6E24-4A02-BD6D-E15723F5B9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68781-908E-450C-B008-867692D39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648648-F562-4032-88EB-1ADDFA74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EE44E-1DC1-4A1E-91F5-2B850C411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10BCC-F79A-4CF6-9A1F-4F6686094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044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73947-FA20-467B-8876-F778AA5B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26A2D-798A-4C34-8154-3042687D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6C0AC-3FD7-40D1-B54D-BAB64394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84BE1B-A2EB-4E81-B8FC-62E8083C0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20DE65-9D0E-4140-9C02-D294884F5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FBE219-78B6-4C14-9EBA-5A6B9D2A4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57698-756E-4FA1-887D-3DB1D771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729AA0-706F-406D-839A-F13285E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2112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C7E1A-2451-46DB-9365-AB71AD16F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2167D1-925A-4304-AFEB-79B540C21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0F072C-9F4A-4A0A-8409-C602FC0EB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61E87-95E4-4A1D-9C84-77B98619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093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E3DD11-5903-4808-A5DA-C0BCAAA6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99B0-16E3-431E-82A3-DB252FB0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5484D-6EBB-4D17-BDEC-AA8377A62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793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210D-7C7D-4606-A6BB-72D6898C5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3AFE9-5388-46E2-BEC6-72CAC59F2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E4954-471E-4BEB-AE61-E8C590E64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873830-C522-4290-9664-067433EFD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F72C-B321-4242-AB71-290D5E4D1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52369-9DE8-4052-A66F-6C9369617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437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39453-F3B3-49FB-A219-FFD4A0092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59EC51-E991-44C7-9308-44A90D69D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1A5DE-CDA4-43BE-9EB7-411FC372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CAAB5-2756-4B49-A677-16F8AFC76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DDEA7-B192-4054-98D0-EDFCD32BC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BFF6B-1D31-4002-9367-FACF68B1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3433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8F2EC-B99E-40C5-9CC7-69B7998F9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58EFD7-0150-4BB8-ABC3-1411CE640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61B74-C21F-481B-9345-F113E234D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5BA28-106F-4CDB-BFC0-06B19150A287}" type="datetimeFigureOut">
              <a:rPr lang="el-GR" smtClean="0"/>
              <a:t>21/2/2021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60DCF-8473-43F3-8747-79550DE4C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90AE2-2F05-4B8C-B60A-37B6382E2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68052-3F0F-4CAA-B08F-19744D50F9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800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e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emf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emf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emf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emf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emf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emf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emf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emf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emf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emf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emf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emf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emf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emf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emf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emf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emf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emf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emf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emf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emf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emf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emf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emf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emf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emf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emf"/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emf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emf"/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emf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emf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emf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emf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emf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emf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emf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em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emf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emf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emf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emf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emf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emf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emf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DC276-D059-4B28-8A63-FFAB7108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0309"/>
            <a:ext cx="10905066" cy="347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9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7C0F11-E2E8-4129-B75B-274E5869B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62603"/>
            <a:ext cx="10905066" cy="213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545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2166F9-C78A-4623-AFAE-14D82A403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01538"/>
            <a:ext cx="10905066" cy="42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3416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4C953-1661-4386-8F0C-05871B103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84210"/>
            <a:ext cx="10905066" cy="428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3408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AF16D5-77D8-45A2-97F9-504B9F04B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9911"/>
            <a:ext cx="10905066" cy="43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5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C4D4C-E927-4F8E-AA00-3368FD7EE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3776"/>
            <a:ext cx="10905066" cy="39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2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D9990-2815-4641-A24A-DE31094B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97968"/>
            <a:ext cx="10905066" cy="4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802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B425BA-F260-4B74-9D4A-A94BDC1CD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14748"/>
            <a:ext cx="10905066" cy="402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1118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BE5E1C-7357-4BED-B32B-2F755C80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8278"/>
            <a:ext cx="10905066" cy="36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6008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B27AF8-02B2-4028-A4C3-F8F89BDF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0861"/>
            <a:ext cx="10905066" cy="331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8897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D1616D-F449-464A-B70C-8E2DF40E6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0106"/>
            <a:ext cx="10905066" cy="39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6051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BA746E-7131-45B2-84E5-4381B03AE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7218"/>
            <a:ext cx="10905066" cy="34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8D6341-99DB-4534-9F69-B0D48552D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3826"/>
            <a:ext cx="10905066" cy="39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5795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5B7B3-A63E-44EE-B514-CFD3AA22B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0479"/>
            <a:ext cx="10905066" cy="34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87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D2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01203C5-44B3-481D-AC7B-BEADFE2C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06650"/>
            <a:ext cx="10905066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4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8D223-EBC3-4186-B5CD-E468E6DBC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1349"/>
            <a:ext cx="10905066" cy="31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630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7BED78-08D1-4B6B-A360-16C9CADB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28484"/>
            <a:ext cx="10905066" cy="260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3034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3D224-C3A3-4F27-9645-6399CCA8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7098"/>
            <a:ext cx="10905066" cy="39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271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57868-8D5B-4845-8CFF-E5966745B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12871"/>
            <a:ext cx="10905066" cy="263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8113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E8763-7E76-4C18-8D78-90F5DF38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65867"/>
            <a:ext cx="10905066" cy="272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0462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F3CFE-F14A-407A-BC07-BDB8D83B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80317"/>
            <a:ext cx="10905066" cy="269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38972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EEAFC5-DFB8-44CD-9802-704092BB0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39269"/>
            <a:ext cx="10905066" cy="23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751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7EB6DA-037B-4673-8883-9FE476D43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6400"/>
            <a:ext cx="10905066" cy="350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169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428F4-D63A-49A2-A646-705F6697E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8" y="643467"/>
            <a:ext cx="1052416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9745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DF04DB-C4B1-49B3-A152-4BC79DEC6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94869"/>
            <a:ext cx="10905066" cy="26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6228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90DABE-723A-4630-875F-55C47648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4689"/>
            <a:ext cx="10905066" cy="362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997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CF7720-133E-4A1E-8D7B-BB5914515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04813"/>
            <a:ext cx="10905066" cy="26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619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92935-1335-4130-8FED-9A0FE752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26781"/>
            <a:ext cx="10905066" cy="280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940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100DFE-B89C-4470-8199-C46125B10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74123"/>
            <a:ext cx="10905066" cy="230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093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212E38-1DF9-403A-AD94-28601F02B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5899"/>
            <a:ext cx="10905066" cy="34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85428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BBB0C-9FBE-4DFD-ABFC-A1697BA34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13435"/>
            <a:ext cx="10905066" cy="323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931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B1167-88B2-4A1B-A642-2C06DEE4A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2341"/>
            <a:ext cx="10905066" cy="349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59056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A6E748-D73D-443D-87B7-CC7995535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6141"/>
            <a:ext cx="10905066" cy="330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4857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1A55E-BFCB-4E52-B14B-7570CECD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3465"/>
            <a:ext cx="10905066" cy="333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10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A8C8E9-F100-47C1-893D-FFFBEFF66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1418"/>
            <a:ext cx="10905066" cy="345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1287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69702-77FA-45A4-AC57-1E812BA4E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6714"/>
            <a:ext cx="10905066" cy="34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36651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D9D46-F1AE-4FE3-82B5-B06A8DABB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96324"/>
            <a:ext cx="10905066" cy="206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86989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E1C911-6A95-48A6-A363-D92224787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88623"/>
            <a:ext cx="10905066" cy="288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089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EB1FB1-E809-44F7-A9C5-3D504DD4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5258"/>
            <a:ext cx="10905066" cy="360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8820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983260-10C4-4ACC-BF9E-83453DB2F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1727"/>
            <a:ext cx="10905066" cy="317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2327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EDB6FC-4597-4D15-AF44-EC3341D44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35782"/>
            <a:ext cx="10905066" cy="418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3465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39B753-A92C-467E-96B4-DCA85A319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89156"/>
            <a:ext cx="10905066" cy="387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3021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17DBC-3167-40A5-BA6A-C2D83F4C8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4440"/>
            <a:ext cx="10905066" cy="362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3436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E83B39-5AB7-43D1-8009-EAEDFBA42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37585"/>
            <a:ext cx="10905066" cy="358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83803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F2A57-A599-4F8A-82A8-84D8152FB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1628"/>
            <a:ext cx="10905066" cy="355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6BC60B-C6EF-47C3-B5D0-A52DA06F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5505"/>
            <a:ext cx="10905066" cy="352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784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49055C-179C-412E-AE36-90CE3AB04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4945"/>
            <a:ext cx="10905066" cy="352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9065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81205-3B36-4DBA-8322-9D68CA6B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0001"/>
            <a:ext cx="10905066" cy="411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54066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F7763-EED2-4B52-82D5-507F9738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4154"/>
            <a:ext cx="10905066" cy="360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4578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AD711D-9D99-4B82-872F-C521CBC9D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2286"/>
            <a:ext cx="10905066" cy="351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931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7FE6D-845A-42C7-B278-305FDC765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2728"/>
            <a:ext cx="10905066" cy="361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809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F64BC3-C6FD-4F13-A1FC-4BEFA18F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7575"/>
            <a:ext cx="10905066" cy="36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8426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81C80-D162-4AC3-B705-146AC4D12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0319"/>
            <a:ext cx="10905066" cy="397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08297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A43BB-669F-44F2-93B0-0766518D5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6962"/>
            <a:ext cx="10905066" cy="34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70447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3F81C-8CD3-45B8-87A7-BA1123F4B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1" y="643467"/>
            <a:ext cx="950259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8027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1C52EC-AFB7-4020-A155-D7F4F4B12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9567"/>
            <a:ext cx="10905066" cy="40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77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3E71F-ED3F-4D2E-B0C7-411512C9F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7582"/>
            <a:ext cx="10905066" cy="34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209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DAA321-2A6E-44D9-BC4E-CE2DF92E3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30635"/>
            <a:ext cx="10905066" cy="479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8313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BE128-113E-4CBE-836E-9DDD6734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5478"/>
            <a:ext cx="10905066" cy="31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5781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54E14-812F-4CF3-8FE5-CDDC82302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50371"/>
            <a:ext cx="10905066" cy="315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9538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511DA-3ECB-4E56-B6FB-3DB62BD4D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79682"/>
            <a:ext cx="10905066" cy="269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09173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E6C8B-4F26-43DC-9B1A-94DE61D1F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45237"/>
            <a:ext cx="10905066" cy="216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21491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9870-1C49-4783-97F2-9503D5134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79425"/>
            <a:ext cx="10905066" cy="229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087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22CDC-C90B-4DB8-BDB3-86BB53AF5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2486"/>
            <a:ext cx="10905066" cy="34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2993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3C5E9-F9E4-4B7D-94AC-39A1DE579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4375"/>
            <a:ext cx="10905066" cy="34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6436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B7837F-9BC9-4236-817D-32F396BA3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0148"/>
            <a:ext cx="10905066" cy="345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1618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CC118-BE19-49D9-B9C8-0BC7A56CD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7402"/>
            <a:ext cx="10905066" cy="35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68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938C82-0795-49AF-8435-8BA92A53F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1952"/>
            <a:ext cx="10905066" cy="34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49282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72EF1D-0D67-494C-AD17-E9519DC50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04381"/>
            <a:ext cx="10905066" cy="30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6593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99F1D-9D0B-483C-94D9-B74AB0BCC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93445"/>
            <a:ext cx="10905066" cy="367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119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7866AE-10ED-41E7-8DBB-EA3ED6118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272"/>
            <a:ext cx="10905066" cy="36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51906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FBBA9-3A1D-4D5A-8A0F-05AF52CDC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5817"/>
            <a:ext cx="10905066" cy="352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337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E9314C-207B-4FA9-B86A-D61963516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04664"/>
            <a:ext cx="10905066" cy="22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0981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5DD7BA-539E-4926-8897-E1091DE7F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3902"/>
            <a:ext cx="10905066" cy="36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2821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2D88C4-2652-4D17-9439-4FDE2BD3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29088"/>
            <a:ext cx="10905066" cy="35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7192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08640A-B730-4993-AEC9-F5D08EC05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36728"/>
            <a:ext cx="10905066" cy="298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8050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23CFC-936E-49D4-AF1D-4E7BBBE6E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2775"/>
            <a:ext cx="10905066" cy="29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8554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62249-E1ED-4D91-B203-12034E555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72685"/>
            <a:ext cx="10905066" cy="431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8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20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4CFB4-C496-4868-8C32-F8EEB89C2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79388"/>
            <a:ext cx="10905066" cy="209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8993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8CBCE-8E79-4882-8E9C-9B55538E0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7650"/>
            <a:ext cx="10905066" cy="36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26290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28537-3BB8-4D3C-B112-9346C7E5F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73671"/>
            <a:ext cx="10905066" cy="211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449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E79037-F119-4DA2-B055-11FA0DF4D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53364"/>
            <a:ext cx="10905066" cy="215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54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ACAD2-AEDA-4106-8176-C34A8BA65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07966"/>
            <a:ext cx="10905066" cy="404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70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7512F-D515-411A-A4CD-20A9C2D73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6231"/>
            <a:ext cx="10905066" cy="340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1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CE874-B686-4267-B88A-81DD1BAE0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6966"/>
            <a:ext cx="10905066" cy="34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2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B4AC40-CC9B-457A-8A5A-B1724DA2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94"/>
            <a:ext cx="10905066" cy="33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8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0B138-651C-4A79-96B9-7908FA196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10479"/>
            <a:ext cx="10905066" cy="343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2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21CBDC-7ECB-4E8C-8307-62BAFFAB2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4547"/>
            <a:ext cx="10905066" cy="34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6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3E65A-30AA-4FE4-A831-27D6A58E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0253"/>
            <a:ext cx="10905066" cy="33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18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341C7-6CE0-4B08-9A55-709703028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7701"/>
            <a:ext cx="10905066" cy="352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1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8466F-EC2B-4784-863E-EA8B3A811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1809"/>
            <a:ext cx="10905066" cy="311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6906B-0EAC-4355-A5B0-47E950E4C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8001"/>
            <a:ext cx="10905066" cy="392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64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7FC7C-196C-4F92-AA87-482D54F89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0558"/>
            <a:ext cx="10905066" cy="351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8922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040B-F997-430E-AA46-53AC6A14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919" y="643467"/>
            <a:ext cx="962816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51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93504-2389-4EAB-B1B3-2057C176B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7759"/>
            <a:ext cx="10905066" cy="39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29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A520A-8D06-42CC-88D4-CB26FE0D1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6945"/>
            <a:ext cx="10905066" cy="364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13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13B82-3CA1-4AC9-8BDB-431959FB2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42486"/>
            <a:ext cx="10905066" cy="23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16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F58BC9-365B-4262-B0DB-DDB79335C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16272"/>
            <a:ext cx="10905066" cy="362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48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B2804-4531-43EE-BA44-67099D0CA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17614"/>
            <a:ext cx="10905066" cy="32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92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AC74-CF0E-486C-9DDA-68A0F17BF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7644"/>
            <a:ext cx="10905066" cy="33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20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D65DE-4812-4764-AAF0-335688222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78641"/>
            <a:ext cx="10905066" cy="21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69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1E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83B8F-F036-4088-8F14-69CCE569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06983"/>
            <a:ext cx="10905066" cy="384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868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AFDB0-033C-4588-B269-F8B5ACCF5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9391"/>
            <a:ext cx="10905066" cy="333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567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5A11B-3EA0-4F8E-888F-937275F9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41098"/>
            <a:ext cx="10905066" cy="397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86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9DFEC-CC93-4D80-8F74-351090258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40204"/>
            <a:ext cx="10905066" cy="337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7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B8280-68C4-467D-ADE8-9C7006E0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54324"/>
            <a:ext cx="10905066" cy="394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4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B3BDE-3F62-4884-A078-4A41C5301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9800"/>
            <a:ext cx="10905066" cy="36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64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1D8577-990D-4BB2-8AF7-4EBE17D9E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8443"/>
            <a:ext cx="10905066" cy="372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2946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EECB7F-2131-4FE0-A303-BE358B30F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4521"/>
            <a:ext cx="10905066" cy="39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34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25027B-35E2-4691-8194-E1EF6240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6097"/>
            <a:ext cx="10905066" cy="414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45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D2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45A0D2-144E-4B97-B41E-A4B9D828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47987"/>
            <a:ext cx="10905066" cy="436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649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B9004D-B001-4951-B393-8C3DA73D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265145"/>
            <a:ext cx="10905066" cy="432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3252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6EEA6-807D-41FD-9D38-7AAEB7ED3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68891"/>
            <a:ext cx="10905066" cy="37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100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EB6C4E-9BFF-4D57-AAEC-688DF41DA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3748"/>
            <a:ext cx="10905066" cy="311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73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1E7862-A560-4984-B348-1D646F31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79462"/>
            <a:ext cx="10905066" cy="24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32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298BCB-1E4B-44A5-BF49-F7E901862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06048"/>
            <a:ext cx="10905066" cy="244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600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89316-2251-4826-9453-669A78E5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1628"/>
            <a:ext cx="10905066" cy="349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908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9E7B4D-45E6-4C73-9884-32806BCDD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9495"/>
            <a:ext cx="10905066" cy="351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5316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E28B4E-0823-4D5C-AA86-D171BA0E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2233"/>
            <a:ext cx="10905066" cy="339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862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3D499-9BCF-4AE1-B32E-1320952DB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0124"/>
            <a:ext cx="10905066" cy="329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24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2AE2D-2D3D-4E25-963F-F6D1FEA4C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8898"/>
            <a:ext cx="10905066" cy="316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068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DA0C5-062C-4DFC-AA1C-8125CC89E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81149"/>
            <a:ext cx="10905066" cy="349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5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95E4D-A6B7-497B-8EE8-60A1E28D6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33047"/>
            <a:ext cx="10905066" cy="359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864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EE9137-F059-4E09-A483-E904A6A75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68268"/>
            <a:ext cx="10905066" cy="212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947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781B4F-61F4-43B9-ABB0-9999618C1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8502"/>
            <a:ext cx="10905066" cy="3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829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37A4D2-B691-4069-83FD-6849DA6B3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94869"/>
            <a:ext cx="10905066" cy="26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94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0D3F5E-716F-4E44-91A7-BC324C43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5225"/>
            <a:ext cx="10905066" cy="376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556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C47B7-E709-4ED0-9B50-8148D1827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77567"/>
            <a:ext cx="10905066" cy="390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90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C37D5-A7A6-45C6-A84F-1D173A93C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53790"/>
            <a:ext cx="10905066" cy="21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18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DFAA9-6E73-4106-8C13-2E99FAEC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52394"/>
            <a:ext cx="10905066" cy="335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544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1BE46C-D3E5-485A-BCB0-58DF92AC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62948"/>
            <a:ext cx="10905066" cy="333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500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45A41-7525-4195-BD02-BB2872A1E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34671"/>
            <a:ext cx="10905066" cy="358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118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08A86-E8E1-4807-84D5-DDA435407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93245"/>
            <a:ext cx="10905066" cy="347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733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1AA8E-BD36-493E-823C-F0D12AFB4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2334"/>
            <a:ext cx="10905066" cy="33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984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DD3209-0668-46A8-99AB-DFFDDF86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2322"/>
            <a:ext cx="10905066" cy="35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214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E3AF1-8243-499F-8239-419009264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7261"/>
            <a:ext cx="10905066" cy="352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06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9B6D6-884A-41D2-A0B7-FF277CFEF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2696"/>
            <a:ext cx="10905066" cy="345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61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89299-DE4B-4FD1-9956-45797B0E0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00742"/>
            <a:ext cx="10905066" cy="345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042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1622F-EA30-4BF3-961B-EE0A600A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36728"/>
            <a:ext cx="10905066" cy="398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31EB0-0A59-4C95-869B-73C29D15D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7790"/>
            <a:ext cx="10905066" cy="338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286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811F21-9698-4DB2-9BF4-AD8252FF1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90644"/>
            <a:ext cx="10905066" cy="38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59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7C52A-3284-4B85-AE04-C672E27D0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84194"/>
            <a:ext cx="10905066" cy="36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93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C43EF-A49C-47AB-A85E-83A712AF8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29816"/>
            <a:ext cx="10905066" cy="33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60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B7DA2A-5503-4FAC-A0A0-CE2527CA1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40354"/>
            <a:ext cx="10905066" cy="21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69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94C1EF-420E-4F8E-ACAB-6C8411D1F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68287"/>
            <a:ext cx="10905066" cy="35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22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40FABC-C6AD-4EFD-90BE-A9EA5942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53361"/>
            <a:ext cx="10905066" cy="235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33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07D68B-07A8-4382-9A8C-806DA23A0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77086"/>
            <a:ext cx="10905066" cy="350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256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867B7-5071-4CFC-9AD4-3561AE434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52571"/>
            <a:ext cx="10905066" cy="19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6E7155-FAC1-4E44-86A2-CBE10AF00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411"/>
            <a:ext cx="10905066" cy="32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6712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22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7254C-E3E7-479E-AD16-39B8EE1C6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502070"/>
            <a:ext cx="10905066" cy="185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2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D7626-7DBE-46FD-870D-100CA1E3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5551"/>
            <a:ext cx="10905066" cy="33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998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5286A-C231-4F12-82B3-D3FF864E3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09094"/>
            <a:ext cx="10905066" cy="243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307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15585-F44F-4454-A241-2DEC1EA71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540217"/>
            <a:ext cx="10905066" cy="177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612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E9946E-354F-4BEF-8654-0547EA10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44253"/>
            <a:ext cx="10905066" cy="21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314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3F3D9-11DD-42FA-9B19-EE7F2876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476811"/>
            <a:ext cx="10905066" cy="190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460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31489-CE60-4372-80F2-0B84E433E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38523"/>
            <a:ext cx="10905066" cy="37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204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2E88F5-64BA-44A2-B53D-7E7A39D79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41174"/>
            <a:ext cx="10905066" cy="317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31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B3942-3913-4E16-8403-4AD4DD1A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31223"/>
            <a:ext cx="10905066" cy="259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010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117541-EF45-4580-B738-05DA25AA7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521861"/>
            <a:ext cx="10905066" cy="18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260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FF18F-DD77-48EB-8C48-FE9C9D24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68686"/>
            <a:ext cx="10905066" cy="232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1265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82973-9F9D-49AB-A976-5474E68E0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55512"/>
            <a:ext cx="10905066" cy="354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40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F3BE1-91AF-4BC3-9B4A-FA39F3C8D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462062"/>
            <a:ext cx="10905066" cy="39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344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35CF28-5EAC-4C42-938B-43C8F4F95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1169"/>
            <a:ext cx="10905066" cy="27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5492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E0511-97A2-409D-AED7-D70340635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1514"/>
            <a:ext cx="10905066" cy="287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5641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DBA0DF-3949-47D0-99D7-0C2B5A8BA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287187"/>
            <a:ext cx="10905066" cy="22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51861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2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906E10-EC06-4D3B-A64B-99A9A147B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02402"/>
            <a:ext cx="10905066" cy="36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269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B8327D-4FCE-46F7-B387-7917F4AA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82295"/>
            <a:ext cx="10905066" cy="32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302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874F6-569B-4B6E-9C56-E6074F75E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52722"/>
            <a:ext cx="10905066" cy="31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44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FA31F-3054-458C-95A7-0F2BB4A5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125566"/>
            <a:ext cx="10905066" cy="26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763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DC9EB6-3EED-447E-919D-367DE483F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311920"/>
            <a:ext cx="10905066" cy="223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4459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3CAEDD-F0FB-4198-A4D9-3D3DAC10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0492"/>
            <a:ext cx="10905066" cy="357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0804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F3B1CD-95FD-48B8-9620-8C9E14DB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7492"/>
            <a:ext cx="10905066" cy="376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56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Office PowerPoint</Application>
  <PresentationFormat>Widescreen</PresentationFormat>
  <Paragraphs>0</Paragraphs>
  <Slides>172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172</vt:i4>
      </vt:variant>
    </vt:vector>
  </HeadingPairs>
  <TitlesOfParts>
    <vt:vector size="17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10</cp:revision>
  <dcterms:created xsi:type="dcterms:W3CDTF">2021-02-21T16:27:37Z</dcterms:created>
  <dcterms:modified xsi:type="dcterms:W3CDTF">2021-02-21T17:40:43Z</dcterms:modified>
</cp:coreProperties>
</file>