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32B1-1D21-449B-915E-D4013AF7F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7E3D2-6F0B-4E45-9D6C-A2FC3AFEF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9381D-14DB-4D4C-AC3E-982EC458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08D6-87FA-474A-8853-B365E0069C8E}" type="datetimeFigureOut">
              <a:rPr lang="el-GR" smtClean="0"/>
              <a:t>20/12/2020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CD7CD-6659-45F5-83E2-60EAE3B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B18F9-5002-491B-8085-4518271C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9AD-EBEA-437C-8B2F-1EB03CF4BC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4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85F0-55E6-43FD-AD74-EA21965E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6AF91-55B7-4B55-88B8-DCF26EFB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AD7B3-3503-41BC-9FD9-AFF3A564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08D6-87FA-474A-8853-B365E0069C8E}" type="datetimeFigureOut">
              <a:rPr lang="el-GR" smtClean="0"/>
              <a:t>20/12/2020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30C32-25E8-48EB-9613-F9A8E690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1790F-C294-4BB4-A2CB-AAECFA40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9AD-EBEA-437C-8B2F-1EB03CF4BC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9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2D292D-01F6-44BC-8DAF-CA0486286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08C3C-65F1-4C83-B239-4186716F4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366AA-4C43-4CE4-9627-ABDA311D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08D6-87FA-474A-8853-B365E0069C8E}" type="datetimeFigureOut">
              <a:rPr lang="el-GR" smtClean="0"/>
              <a:t>20/12/2020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DD690-0CF8-4B4F-BFC3-06CC3A5D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13BDF-3DEF-4CB5-AB7E-1EA2E4A2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9AD-EBEA-437C-8B2F-1EB03CF4BC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09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0430-16B7-4FF6-8FBB-04697974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E06AB-3BCD-4202-ACE6-85F80E756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93791-8E2D-44D2-91FD-E48BCFE7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08D6-87FA-474A-8853-B365E0069C8E}" type="datetimeFigureOut">
              <a:rPr lang="el-GR" smtClean="0"/>
              <a:t>20/12/2020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F720A-24B8-4362-9C3A-0CDBF534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6ED81-15EC-43E3-BA0D-76884BA7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9AD-EBEA-437C-8B2F-1EB03CF4BC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13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F5D6-42E9-4F27-B238-098D62BC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F78E0-54F2-49DB-9AFE-E5120A100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299A5-234C-4FB3-B053-75CD883E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08D6-87FA-474A-8853-B365E0069C8E}" type="datetimeFigureOut">
              <a:rPr lang="el-GR" smtClean="0"/>
              <a:t>20/12/2020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CF489-8D00-4810-AFD0-AE7C6EC3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2E9B0-FAAA-4B65-8449-582951A9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9AD-EBEA-437C-8B2F-1EB03CF4BC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48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F80C-8EA9-4F55-9F13-211C8B77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C5A3-2CFE-493C-A921-DB1F2B2F4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12F5-D511-484E-AA20-E268CE2E4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76E9E-1DA7-4679-84DA-2281B665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08D6-87FA-474A-8853-B365E0069C8E}" type="datetimeFigureOut">
              <a:rPr lang="el-GR" smtClean="0"/>
              <a:t>20/12/2020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78F41-8B61-4FD7-9AA9-44DF4704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CF296-3A45-4B8B-97BE-34D9CD8B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9AD-EBEA-437C-8B2F-1EB03CF4BC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2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43C7-DAAB-40DB-9C53-79FFD1D7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72B9B-F333-4E25-99E9-6F3D0EF8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2E45-6849-48FF-B7EA-7748C4CFB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C1419-3CBF-4537-84A4-9180C8F72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53D971-8C3F-4C63-9F47-21953494D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AB88D-B0E4-4344-B5EE-424A0F0F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08D6-87FA-474A-8853-B365E0069C8E}" type="datetimeFigureOut">
              <a:rPr lang="el-GR" smtClean="0"/>
              <a:t>20/12/2020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96287-EF2D-46D3-A562-A0EC0805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A0D21-0D16-439A-80EC-E567D075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9AD-EBEA-437C-8B2F-1EB03CF4BC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78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1573-651F-477E-8C31-0E3C36BF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7A2BF-E994-485D-BF9A-A2040F2E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08D6-87FA-474A-8853-B365E0069C8E}" type="datetimeFigureOut">
              <a:rPr lang="el-GR" smtClean="0"/>
              <a:t>20/12/2020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6EF63-927D-47AD-B30E-38EAB3A7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F9D26-049E-4D51-B2BE-9A28AE74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9AD-EBEA-437C-8B2F-1EB03CF4BC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175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D4894-EB61-477B-8383-3821BB7A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08D6-87FA-474A-8853-B365E0069C8E}" type="datetimeFigureOut">
              <a:rPr lang="el-GR" smtClean="0"/>
              <a:t>20/12/2020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481CB-0F21-4894-94EB-EAE75ADA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0EC63-B16F-4033-97F6-47B39679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9AD-EBEA-437C-8B2F-1EB03CF4BC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27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396F-2FBE-41A9-98C7-1A13471B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5A1DA-5505-46BE-98DB-2FC9BFAC1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EC20B-0787-4D6D-8A67-C30FEB025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B0E07-5E5C-4FBA-874D-C5A66B03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08D6-87FA-474A-8853-B365E0069C8E}" type="datetimeFigureOut">
              <a:rPr lang="el-GR" smtClean="0"/>
              <a:t>20/12/2020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6F789-00AE-442A-8BA7-1F2DF5DB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F5864-1225-4EA9-B8F3-80F70BCA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9AD-EBEA-437C-8B2F-1EB03CF4BC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36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0F89-C98D-42D7-A6B3-84E55CA7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45A9E-2FC0-4772-ABC9-2B7CBEB39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A4B58-270D-4852-AEE9-11603361B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51D1A-2835-427F-AB65-FB67C2D8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08D6-87FA-474A-8853-B365E0069C8E}" type="datetimeFigureOut">
              <a:rPr lang="el-GR" smtClean="0"/>
              <a:t>20/12/2020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59E9A-BFE0-4C5A-B9E7-03D794E3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C130C-C447-4B2B-8D0B-86BB5D9B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9AD-EBEA-437C-8B2F-1EB03CF4BC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48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F256-7C18-4E4F-9653-D50A3E3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AA4DF-24FA-4E56-B005-5F52780CF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05A8D-4C28-4499-92AB-EEFB6F4C8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08D6-87FA-474A-8853-B365E0069C8E}" type="datetimeFigureOut">
              <a:rPr lang="el-GR" smtClean="0"/>
              <a:t>20/12/2020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7AD9F-9F87-4AC5-9A94-FD0609EFD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7C516-F97D-4AAA-A3EE-374C2A1E5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219AD-EBEA-437C-8B2F-1EB03CF4BC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8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21FC4-ADB7-4945-AA2D-33B703D00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05066" cy="2970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E5718-8505-4368-95B0-B8BB709DA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2764"/>
            <a:ext cx="8933710" cy="35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675B7-9B87-4DEF-B036-94A5416E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91402"/>
            <a:ext cx="10905066" cy="50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1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E30C7-1807-4D98-931D-CB2AD514A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3337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24B61F-6E33-43CF-9178-3A5C51D32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9909"/>
            <a:ext cx="8629650" cy="34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FFDF45-0ACC-484E-99E0-F383B3FE3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" y="-1"/>
            <a:ext cx="10031727" cy="3574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118AE-5F38-4D87-BE86-26A45B707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" y="3574021"/>
            <a:ext cx="9883643" cy="31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A4663-A3E7-4219-AF79-8B26E39AF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85367"/>
            <a:ext cx="10905066" cy="46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0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644D4-3EE1-4CA7-9555-EF97A8DE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5400"/>
            <a:ext cx="10905066" cy="458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2400C-C078-4EEB-829A-6261A7751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61544"/>
            <a:ext cx="10905066" cy="39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E3E7F-2B02-4817-AEEE-753C5D13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55" y="643466"/>
            <a:ext cx="105576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77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39E7B-6789-4858-BA68-0381E1543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05066" cy="2735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45FCA1-F8A5-48DE-991C-8A131AFB0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2" y="2871317"/>
            <a:ext cx="9763954" cy="38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3BA4C-1CDE-4046-A907-1AD329114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8293"/>
            <a:ext cx="10905066" cy="38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2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C8207-5447-426A-BAF2-8B20D6D3B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5031" cy="3531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41A50-001E-4CD7-94A9-71E70FFE4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1" y="3531628"/>
            <a:ext cx="8932166" cy="32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7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E6503-8E21-4A20-9735-3221EF1B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611"/>
            <a:ext cx="7934324" cy="2432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CA896-5878-43CE-BD02-F034EB488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" y="2451436"/>
            <a:ext cx="7817342" cy="437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B59DC-F02C-41D1-B6B5-BF936D567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715250" cy="2735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7A50C-672A-4D07-A7FC-C56F700A1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0851"/>
            <a:ext cx="7237927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192BA-F4EA-45EC-B0B8-48A658853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25" y="643466"/>
            <a:ext cx="1054034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73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818DC-B424-457C-AE95-B69428A2F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24" y="643466"/>
            <a:ext cx="998335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0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A3BA52-0F37-4772-824A-4C8532E05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456"/>
            <a:ext cx="10905066" cy="3448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DEABE3-21EE-4B25-AA09-50FB93EF2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" y="3429000"/>
            <a:ext cx="10175439" cy="31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7F116B-4D9B-47BC-88D5-0A18A3438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82050" cy="2887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FABE53-4A20-4930-900C-EE3CB8D15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7972"/>
            <a:ext cx="7315200" cy="42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BC5AC-7BBC-4DB8-B03A-7DF81B729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0563225" cy="3586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74C3F4-2536-4D3B-AEAA-107FFC061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3173"/>
            <a:ext cx="9646088" cy="35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2E9CF-B693-40EC-9C60-8C3A4163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25050" cy="3232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A24353-F4FA-49FC-A852-EC084E01B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61" y="3429000"/>
            <a:ext cx="8819120" cy="32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10FF17-50D0-4520-B6AA-CB418674B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8580" cy="325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E5552-9738-4286-A025-9D4F442E1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4" y="3429000"/>
            <a:ext cx="92602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2A7B5-4DD7-460C-BD6B-0627DAF7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3548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E1E43-812C-4157-9AB2-12DE78B59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4300"/>
            <a:ext cx="962734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8781BE-94D6-4217-8EFD-1C4EDAD3D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1" y="99342"/>
            <a:ext cx="8289784" cy="2967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0A0FF5-0BE3-4E37-A6D5-3596D8865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5020"/>
            <a:ext cx="7237927" cy="38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5B593-0AA6-4DE2-985A-4EDEA739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53575" cy="2962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99B82-669C-4242-9E42-324320683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9975"/>
            <a:ext cx="934519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58619-8644-4DB3-8464-E85230FAB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14" y="643466"/>
            <a:ext cx="915837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7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EB1EC-F4E3-4B1C-A498-8D0B66BA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44" y="643466"/>
            <a:ext cx="101779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F16F0-14C3-4D42-826B-34E2435E2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95504" cy="2530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F3101-8998-4144-8425-D6DE44A3E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1" y="3037536"/>
            <a:ext cx="7574046" cy="35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F70F9-B2B3-44D3-ACB6-34C2DF312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9" y="69238"/>
            <a:ext cx="8572609" cy="2712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35BC5E-3650-4E9E-927A-E0AB7FF34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3429000"/>
            <a:ext cx="104870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E8E22-EB97-4EF7-B0D0-BF037A3D9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47" y="643466"/>
            <a:ext cx="932130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24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41493-8CD9-417D-AF08-A381609E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5006" cy="295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83AC6-11ED-45C0-A4B0-FBDD119C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57" y="3627817"/>
            <a:ext cx="8399367" cy="23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3856CA-78EE-4C92-A0BF-A26BC8690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9" y="0"/>
            <a:ext cx="9087938" cy="2809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6F40D-D0DC-41F1-B619-0EC4BC2E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75" y="3190874"/>
            <a:ext cx="7998317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CC053E-76C8-40CF-A7DA-3D7EC51F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4" y="0"/>
            <a:ext cx="9639422" cy="2771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7DCED-EA4D-4589-AC2C-FA0CBE3B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4" y="3554703"/>
            <a:ext cx="9396498" cy="27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8795B-6622-41DD-93E8-BD37AA26F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15600" cy="317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6767A-EC0E-428D-B458-1AD5E9221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13" y="3171825"/>
            <a:ext cx="955379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2E2FC-6995-4463-81C8-9D610CB11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0777"/>
            <a:ext cx="10905066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3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F34FC-7422-4EA7-A4E9-53D230AB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6" y="643466"/>
            <a:ext cx="999294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34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B4F08-FBE8-469B-88E4-2416E62F7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08674"/>
            <a:ext cx="10905066" cy="50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24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43F290-D08F-4D76-BD2C-E39C8244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44755"/>
            <a:ext cx="10905066" cy="47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4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C8061-AA90-4618-8BE3-2107CA0B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7" y="-1"/>
            <a:ext cx="9574981" cy="2886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11E6A8-481F-4271-AA5C-81732AB14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00" y="2955432"/>
            <a:ext cx="9075884" cy="30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61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4FF5B-FD36-4301-B171-5F9407D8D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349262" cy="2790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45429-4B6C-4FD0-9059-C50D8804E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8761"/>
            <a:ext cx="9199388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C4F47-033B-411C-9AB3-46613D721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54"/>
            <a:ext cx="9943689" cy="2838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77C073-AAE3-4C42-911A-49F5C1956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05" y="3080196"/>
            <a:ext cx="7668856" cy="37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3E43E-2915-4136-B08A-DCCD8E20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42" y="111376"/>
            <a:ext cx="9481366" cy="2693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5CDA14-3FBA-46F7-A5BB-7AAE60BFC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4" y="2667114"/>
            <a:ext cx="9423580" cy="407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FD63B-266A-45BC-8F27-98CDD5A14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4" y="0"/>
            <a:ext cx="8123641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6523DC-53CA-4C20-B7B0-6E2B60C0E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93" y="3702675"/>
            <a:ext cx="7984452" cy="30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72E53-338D-46B4-913E-32313EB2F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0" y="0"/>
            <a:ext cx="7443989" cy="3155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749C9-DEA9-4B13-BB64-504B92AD7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0" y="3041157"/>
            <a:ext cx="8061382" cy="37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C26CD-241C-44B4-A738-8A73AD04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64023"/>
            <a:ext cx="10905066" cy="43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9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5B08F-BD41-4169-B828-D82173C3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3418"/>
            <a:ext cx="10905066" cy="55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7BE7C-171A-483D-9886-EF17F0CB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82"/>
            <a:ext cx="9484275" cy="3284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DE9CD-8ED7-4546-AF77-64160C159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07" y="3352800"/>
            <a:ext cx="8584843" cy="34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F7090-7735-4905-BB03-6CF6030C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77" y="0"/>
            <a:ext cx="843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941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24408-2290-4CA5-86F4-A53075C0D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341147" cy="3286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1C0B48-76D6-425E-AE44-13AEC3CD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92" y="3362324"/>
            <a:ext cx="7851351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AA0F9-77E8-4892-8D23-704929DE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44132"/>
            <a:ext cx="7315200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24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E5F01-C08A-4F6F-A830-E3B2E5AD1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221095" cy="3295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CBFD0-9B59-477C-90D4-588CFD520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5" y="3562350"/>
            <a:ext cx="7937907" cy="32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9E3112-C5B6-4ABC-8FDB-2D1D78643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36" y="608527"/>
            <a:ext cx="7237927" cy="5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009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7D31E0-B8A4-47E7-986C-9B6EC1A5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01"/>
            <a:ext cx="7547020" cy="3528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696E8-872E-4EEB-B5FE-06A79191E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2" y="3804365"/>
            <a:ext cx="7970963" cy="29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D3241-201F-45F7-8A02-C3208BBC4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3" y="643466"/>
            <a:ext cx="1082271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190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54AFE-68D2-44DB-B8AD-6A51096E2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89" y="643466"/>
            <a:ext cx="103820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6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28C3D4-C984-4D20-9CBE-E067ABD61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7" y="0"/>
            <a:ext cx="8605837" cy="2600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EBCECA-39FE-46E8-B454-E8A011326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7" y="2456779"/>
            <a:ext cx="7366715" cy="421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49797-5B32-4C4B-8B39-871948F86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63685" cy="3045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5AECE-2817-4256-8146-B4431C1A4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59" y="3195168"/>
            <a:ext cx="8753814" cy="35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16ED0-685A-444A-A446-EC8803700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04" y="643466"/>
            <a:ext cx="101809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85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005F4-DEE8-4E1C-A511-DFADFCC4C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40471"/>
            <a:ext cx="10905066" cy="51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239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25C1C-89DC-4E55-9624-CC8DC9DB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48" y="431442"/>
            <a:ext cx="7495504" cy="59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98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5BB4A-9F14-4B3F-A34C-C3FA41679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96200" cy="2973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D801B-6134-4E44-8956-82E9027E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5" y="3217303"/>
            <a:ext cx="7212169" cy="21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0AD6A-AC16-4978-A857-4E42CB12F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46149"/>
            <a:ext cx="10905066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97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9C1CE-2A67-477E-9BAD-09A77E929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762000"/>
            <a:ext cx="108870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031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39630-82DF-458E-869C-6784A260B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4771"/>
            <a:ext cx="10905066" cy="52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45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D58EB-BC45-4F2C-B0C9-B932A2D61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54"/>
            <a:ext cx="7418231" cy="3354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C8099-CA7A-43B5-8193-CEB2851AE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24661"/>
            <a:ext cx="7315200" cy="40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F9C85-1C15-4F12-B68A-A617A4DBB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543924" cy="284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B93F0-A6C4-417B-973E-040B254DA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40" y="2980388"/>
            <a:ext cx="8731094" cy="27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12C46-7AD6-4983-9A15-3009F10A6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43989" cy="3232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98F324-DCC1-4248-8B23-AEBA623BD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420" y="3429000"/>
            <a:ext cx="92400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E7AD9-A230-4A20-9B1E-1B5461B26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200900" cy="3201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C57EB3-5505-4E3C-B399-0BC08FDC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0350"/>
            <a:ext cx="6564469" cy="3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967AD-0CD8-431F-B7CD-8CC2B7C8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08" y="643466"/>
            <a:ext cx="950358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914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DE4D54-0FE6-447C-8570-FEAAC4EF8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10"/>
            <a:ext cx="8310947" cy="2893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A3739D-2611-48C1-AD56-FA9C229A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90" y="3295784"/>
            <a:ext cx="8579422" cy="2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5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5FEAE-1325-4D78-8876-C9E16063D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99106"/>
            <a:ext cx="10905066" cy="46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648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FFD536-AD3C-4011-A208-15A0B28C1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1" y="0"/>
            <a:ext cx="9341145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089DB9-870E-40B2-958B-471668A25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2" y="2370786"/>
            <a:ext cx="8411097" cy="43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8C435-DC5E-443A-80A9-14790D206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" y="-1"/>
            <a:ext cx="8188386" cy="2790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9FE62-AE8A-44BB-AE66-31B2F37C4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2353257"/>
            <a:ext cx="6757115" cy="4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760933-C63D-4C55-8ED0-A6748D0FF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69" y="920839"/>
            <a:ext cx="7521262" cy="5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861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478F-39D0-422C-B751-971A012A7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09"/>
            <a:ext cx="8609561" cy="2059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10FED8-00EE-49AE-8200-53FCA7795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9988"/>
            <a:ext cx="9972675" cy="443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021EC-0788-4001-A985-8B9BA3498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78139"/>
            <a:ext cx="10905066" cy="39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078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8FDA9-05D0-4221-A234-ABF35E153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05066" cy="3592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57C40E-B5EF-4C23-931B-64E1F944B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00514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6DADA-E3EE-44AF-8C9F-FEDEA602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1777" cy="2390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B846B8-0F04-4FEC-BE9D-D7F9D00E6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7" y="2963080"/>
            <a:ext cx="9211779" cy="3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2A37B-FDB6-4E23-B5B5-2A6E24523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8"/>
            <a:ext cx="7572777" cy="2897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75F29-526E-4296-8A67-B947B8089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98" y="2969174"/>
            <a:ext cx="7495504" cy="38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69905-8DB8-4390-93A5-26A87287E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60"/>
            <a:ext cx="10905066" cy="3405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7A29C-0CA4-4F31-B892-906252363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4" y="3035523"/>
            <a:ext cx="8771483" cy="37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13974E-5EF5-40FF-B44D-2154D2927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8183"/>
            <a:ext cx="10905066" cy="53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986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AAD91-4104-4583-84AC-68D3161F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87537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6688F6-BFD6-400C-87F6-7BE4BA080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3" y="3429000"/>
            <a:ext cx="7930710" cy="331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3AE0B9-7BB5-4387-AF7C-3D5C0197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6411" cy="3599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71666-45A3-425C-B503-18BD1287E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31" y="2917065"/>
            <a:ext cx="7212169" cy="3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CBB19-1A28-427C-AACF-7A74B2B2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51273" cy="2066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0111DD-935B-454A-842D-60016506B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53" y="2054180"/>
            <a:ext cx="8745483" cy="329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3D696-B815-4951-8CF5-4356EA52A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27479"/>
            <a:ext cx="10905066" cy="50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174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42D271-697C-4FB4-8F3B-C1EC7848B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72520"/>
            <a:ext cx="10905066" cy="491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739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F21BF-8029-4E25-88E6-3D58B1FD6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18310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483BA-188F-4C1D-B53B-CAE7B038B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09" y="2840730"/>
            <a:ext cx="8921393" cy="3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908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8917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25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44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A00B9-3B12-45DC-A5AF-46D377DEC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92" y="643466"/>
            <a:ext cx="1079221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11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2</cp:revision>
  <dcterms:created xsi:type="dcterms:W3CDTF">2020-12-20T20:36:48Z</dcterms:created>
  <dcterms:modified xsi:type="dcterms:W3CDTF">2020-12-20T20:38:58Z</dcterms:modified>
</cp:coreProperties>
</file>