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EDF1-23AE-4C0F-BAC1-6188CFDB56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95534-5D74-4341-9801-3186355DE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E5EAC-E5EF-4179-8C88-A0447A12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14AF4-7506-4CD0-972D-CF4C5C4E3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D4C78-8E6F-473D-BC05-766EB253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719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EF5D1-9C22-4A08-86F0-43D37FC53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F70FA-9E39-47E9-A3D3-200BA19CB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B885A-2A7E-44CB-A165-0DD0B081B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8ADA8-5D7D-4A48-8361-6A43ED571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7389D-D1B2-4DCF-ADB4-8A6A86C3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95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CA3824-1BF4-4C59-B842-EF16E7BF57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2EA6E-F7E6-420F-8D2B-BA9429A45B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25F2-99EE-46E2-99A7-1688CEEF8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74DE3-067C-452C-8C5B-09130591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8EB56-E2F0-43E6-8EEE-DEC8AA8AC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6079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141B4-CC16-4E2C-8DC2-4175FB887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BD724-1193-4CDC-B413-878F9E3B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27175-1260-4AF8-B4A7-F95F47776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AFD75-5042-4602-BC52-7C7F1E872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47E71-BCFA-49C3-8367-FCA56AF14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516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97668-D5CC-485A-8E17-93306E7B6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08B8A-65E2-42A1-9A62-E62DA21FE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2A406-B333-4A31-BDA2-3634D92EA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F8597-94D5-4314-8667-8CAF5042F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30A8F-0DF2-473A-8786-5891BFC5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210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EA143-35AF-4B71-9D83-47D18825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8F599-75AD-4B24-B582-1E74C83DFB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E9780-761C-48F0-8430-82D201EC0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ADD22-81EC-4C66-AEF7-8D0278133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8F375-A240-4B75-A129-E6ACE6668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4CE41-33C2-42C2-94F1-3A9D2A53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235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F840-E7D3-4F48-A513-AFAE2D54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A7738-49B8-45E1-BD63-648798F7E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0066F-3CAC-4501-B7C8-02D147857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3D5B27-A29A-4F07-A9B2-E6967D4AA5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6E4BF-2B5D-40E1-836F-F65E8E690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463FA-F515-45B4-BCB5-B29ECF2E7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2C053-F4C8-40CC-9B9E-C58D1F72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B290B2-6740-4F75-94F5-63B867276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354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4E3D3-C71F-4E99-B235-66A45292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E4D419-FBB3-4AF2-BABB-B1B212FB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F7A4CD-ADAC-48E8-B753-C596DBC7D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4B72BD-4765-4361-884E-20FE7B95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832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56B6FA-5738-4D19-B8E1-F6F5FBBB5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ACEB2D-94BD-428C-9271-0647C61D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51A3A-232A-4744-A640-0EF5B97F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0937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3BE1E-74BA-4988-B657-3419670EB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33A7C-478E-4056-B364-844C1FBA7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9CA82-92D1-4871-9C33-067FD38E9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92051C-637F-48F0-9FBC-2A49A77B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1BFB1-F502-47AE-B2EF-9CEED0C7C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BE64FE-0921-4A7F-850F-579B580C0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39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EB6B-9A64-4DE0-9D51-7DCDE77EB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59725F-3AB1-4B4A-9C47-F40CDD79CB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307CB-FFB7-464B-BB11-30210497E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36F6A-1930-4397-8509-75FCFBCF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D2BAE-C707-450A-8A75-14220612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38E57-F59E-48B6-84CB-24560AF91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742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4A1E0-626A-413D-AA1D-8B1C6998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C42F2-E5D5-4703-B34D-9F0078A7D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76713-DFDC-427F-8351-6CED0FCA3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7CCE0-BA92-4296-94DA-D4B38612ECB7}" type="datetimeFigureOut">
              <a:rPr lang="el-GR" smtClean="0"/>
              <a:t>13/11/2020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7F53F-BE7A-477E-B7E7-6A1E052162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828AF-C110-4E77-B07B-FF581D3B2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B5B5D-34C6-4A84-81BC-BE73816BFDA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787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A8D2060E-EE29-4D0B-8C19-37CAF6B248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" r="2084" b="-1"/>
          <a:stretch/>
        </p:blipFill>
        <p:spPr>
          <a:xfrm>
            <a:off x="20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8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24831-D939-4944-83AE-74C910B92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" y="701458"/>
            <a:ext cx="12164456" cy="526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051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79CFA7-9792-4887-9FAE-59A1229E40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45" r="11462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14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B5E046-F2A2-4956-9DBE-053B83C3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9734"/>
            <a:ext cx="11277600" cy="501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15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, background pattern, arrow&#10;&#10;Description automatically generated">
            <a:extLst>
              <a:ext uri="{FF2B5EF4-FFF2-40B4-BE49-F238E27FC236}">
                <a16:creationId xmlns:a16="http://schemas.microsoft.com/office/drawing/2014/main" id="{49060F75-3DA9-4A2E-A495-54569E572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5" r="5183" b="1"/>
          <a:stretch/>
        </p:blipFill>
        <p:spPr>
          <a:xfrm>
            <a:off x="-9505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2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E9741E5C-DEC6-43B0-B61E-6F9796BF3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472"/>
            <a:ext cx="12192000" cy="5309055"/>
          </a:xfrm>
          <a:prstGeom prst="rect">
            <a:avLst/>
          </a:prstGeom>
        </p:spPr>
      </p:pic>
      <p:pic>
        <p:nvPicPr>
          <p:cNvPr id="5" name="Picture 4" descr="A close up of a light&#10;&#10;Description automatically generated">
            <a:extLst>
              <a:ext uri="{FF2B5EF4-FFF2-40B4-BE49-F238E27FC236}">
                <a16:creationId xmlns:a16="http://schemas.microsoft.com/office/drawing/2014/main" id="{B2DAC196-B763-4A5F-983F-5142615F7F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449"/>
            <a:ext cx="12192000" cy="5257101"/>
          </a:xfrm>
          <a:prstGeom prst="rect">
            <a:avLst/>
          </a:prstGeom>
        </p:spPr>
      </p:pic>
      <p:pic>
        <p:nvPicPr>
          <p:cNvPr id="7" name="Picture 6" descr="A close up of a light&#10;&#10;Description automatically generated">
            <a:extLst>
              <a:ext uri="{FF2B5EF4-FFF2-40B4-BE49-F238E27FC236}">
                <a16:creationId xmlns:a16="http://schemas.microsoft.com/office/drawing/2014/main" id="{3A09C372-407B-4A4B-8211-8CE62F12CE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2349"/>
            <a:ext cx="12192000" cy="519330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B778D63-42D3-4DF2-8B94-EB9F1F44A443}"/>
              </a:ext>
            </a:extLst>
          </p:cNvPr>
          <p:cNvCxnSpPr/>
          <p:nvPr/>
        </p:nvCxnSpPr>
        <p:spPr>
          <a:xfrm flipV="1">
            <a:off x="3133725" y="1171575"/>
            <a:ext cx="3238500" cy="2505075"/>
          </a:xfrm>
          <a:prstGeom prst="line">
            <a:avLst/>
          </a:prstGeom>
          <a:ln w="317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3936AF-FEA1-4C13-8E50-B272E954E320}"/>
              </a:ext>
            </a:extLst>
          </p:cNvPr>
          <p:cNvCxnSpPr>
            <a:cxnSpLocks/>
          </p:cNvCxnSpPr>
          <p:nvPr/>
        </p:nvCxnSpPr>
        <p:spPr>
          <a:xfrm>
            <a:off x="3133725" y="1752600"/>
            <a:ext cx="3324225" cy="1924050"/>
          </a:xfrm>
          <a:prstGeom prst="line">
            <a:avLst/>
          </a:prstGeom>
          <a:ln w="317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4F532E-5410-479A-9DFD-F26B425491B1}"/>
              </a:ext>
            </a:extLst>
          </p:cNvPr>
          <p:cNvCxnSpPr>
            <a:cxnSpLocks/>
          </p:cNvCxnSpPr>
          <p:nvPr/>
        </p:nvCxnSpPr>
        <p:spPr>
          <a:xfrm flipV="1">
            <a:off x="4533900" y="2156650"/>
            <a:ext cx="590550" cy="40558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F0D67B-5AA2-4F23-A4AF-D3EE07EBA755}"/>
              </a:ext>
            </a:extLst>
          </p:cNvPr>
          <p:cNvCxnSpPr>
            <a:cxnSpLocks/>
          </p:cNvCxnSpPr>
          <p:nvPr/>
        </p:nvCxnSpPr>
        <p:spPr>
          <a:xfrm flipH="1" flipV="1">
            <a:off x="5119409" y="2156650"/>
            <a:ext cx="472232" cy="168563"/>
          </a:xfrm>
          <a:prstGeom prst="line">
            <a:avLst/>
          </a:prstGeom>
          <a:ln w="317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00228F6-782E-482A-8D07-7568CFAF2C68}"/>
              </a:ext>
            </a:extLst>
          </p:cNvPr>
          <p:cNvCxnSpPr>
            <a:cxnSpLocks/>
          </p:cNvCxnSpPr>
          <p:nvPr/>
        </p:nvCxnSpPr>
        <p:spPr>
          <a:xfrm flipV="1">
            <a:off x="4973411" y="2312525"/>
            <a:ext cx="674414" cy="531310"/>
          </a:xfrm>
          <a:prstGeom prst="line">
            <a:avLst/>
          </a:prstGeom>
          <a:ln w="3175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EF41849-A160-4C42-80F8-BB7AF8E94168}"/>
              </a:ext>
            </a:extLst>
          </p:cNvPr>
          <p:cNvCxnSpPr>
            <a:cxnSpLocks/>
          </p:cNvCxnSpPr>
          <p:nvPr/>
        </p:nvCxnSpPr>
        <p:spPr>
          <a:xfrm>
            <a:off x="4533900" y="2580988"/>
            <a:ext cx="505942" cy="267350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3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B9121B-756A-469D-A38D-A28117942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" r="2391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7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69028-3E93-4D6F-A015-85948B4770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79" y="663880"/>
            <a:ext cx="12163921" cy="53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3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CB3FDA-A9E3-4574-A767-3E2A87E5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16255"/>
            <a:ext cx="10905066" cy="482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8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72B6FC-8141-44DC-81B2-C9D665D2C0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74" r="2490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E00705-68FE-416D-9194-33AB8144A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8835"/>
            <a:ext cx="12141799" cy="525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8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Shape, arrow&#10;&#10;Description automatically generated">
            <a:extLst>
              <a:ext uri="{FF2B5EF4-FFF2-40B4-BE49-F238E27FC236}">
                <a16:creationId xmlns:a16="http://schemas.microsoft.com/office/drawing/2014/main" id="{1085CC3E-6569-43C1-A266-88CA48292D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" r="18910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57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5</cp:revision>
  <dcterms:created xsi:type="dcterms:W3CDTF">2020-11-13T18:21:18Z</dcterms:created>
  <dcterms:modified xsi:type="dcterms:W3CDTF">2020-11-13T18:30:02Z</dcterms:modified>
</cp:coreProperties>
</file>