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5696-86B1-4CD4-A581-8205B89FB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99DAE-404A-46F3-B89B-0EB185607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490DA-1EF3-4E22-BF09-9BB558A9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00B-E942-479C-BE75-DA6AA08AC08F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6AA8B-D388-4051-80D2-4321EBF4D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206B8-09DD-4806-A940-C76B1001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1941-BDC7-4244-B096-21DAFE8FF6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13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32A9-AB26-4AB1-BEEC-603266EC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C29D8-B5FB-4879-809A-D41FD4345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AF4F8-E478-4690-90CA-7B1DDD95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00B-E942-479C-BE75-DA6AA08AC08F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A0B0C-1501-4650-8FE4-53528FA11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D08C2-A578-48DF-BB2E-E3F9C8F8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1941-BDC7-4244-B096-21DAFE8FF6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943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BD4EF-CD8B-4387-AE22-3C55B6BBC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A013D-EEE6-4021-A783-7236F5D27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429D3-29BA-45DD-862F-FE03D28C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00B-E942-479C-BE75-DA6AA08AC08F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B5C58-1EDA-4612-AF84-B69B54B1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82B13-D2B1-42C9-8BDE-5E3EE7DD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1941-BDC7-4244-B096-21DAFE8FF6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607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B149-FCA0-4CDC-A3AE-7EBA8F8B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9A41D-3814-4967-B3F9-315097277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E7C5-87F9-4CB0-90BF-4AB365FED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00B-E942-479C-BE75-DA6AA08AC08F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5F8E6-E8DB-424D-A1DA-32C44D34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EB89F-5A87-463A-878F-6ACFA9A9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1941-BDC7-4244-B096-21DAFE8FF6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915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339A-2E34-4BCF-9D71-08DF52AE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E1B28-6FBF-443E-8D70-4895BC60E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B4599-11B2-4D97-8979-9F916FC6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00B-E942-479C-BE75-DA6AA08AC08F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AE1ED-F9F6-4EFD-B531-E2BC6870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D0930-0FD9-4A40-B39C-B3140DD9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1941-BDC7-4244-B096-21DAFE8FF6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54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CE473-154F-4ED3-AF58-2A682EA2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88321-5DAD-43E9-9DDE-F046BB6DE3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F7B2B-95FE-4629-8449-1A51F7AD8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6D2C4-007E-458D-B290-3BADE1E8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00B-E942-479C-BE75-DA6AA08AC08F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964D9-1BC4-4874-93A0-742000AC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E28E2-7CDD-437B-A348-06805DD5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1941-BDC7-4244-B096-21DAFE8FF6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4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08BA-BA66-4D5B-B8F2-421FAFFA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F7EB1-67C7-40DD-9C81-0528D500C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81174-2289-4B34-A608-45587FE1D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4E84D-29FA-4B05-94C8-634DB2205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B062D2-C5BB-4553-A055-2CA53DD72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551A4-B972-4B62-BCA4-9405D8FB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00B-E942-479C-BE75-DA6AA08AC08F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27F7C-D98D-414D-939C-E66767AF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C00DE-4367-4B88-AF36-F9652C83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1941-BDC7-4244-B096-21DAFE8FF6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53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1934-29A9-41B9-851F-D9962F9A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A72C3-9BF3-45E4-BED0-53CCD8C1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00B-E942-479C-BE75-DA6AA08AC08F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74060-6C88-473A-957D-FC6B3C1B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1EA5F-CA4F-46C8-A297-B82FFF40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1941-BDC7-4244-B096-21DAFE8FF6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255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144FB-18BF-4A67-A9D5-8EA21D10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00B-E942-479C-BE75-DA6AA08AC08F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F2F2A-52D6-40BD-A1B6-99E26A45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3CBDA-F699-4982-B144-B4E6247F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1941-BDC7-4244-B096-21DAFE8FF6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283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69AE-F3E8-4494-BCA4-A32701BB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95E5D-60E5-4FC3-AE63-76F88475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D37AF-6261-4B51-B953-DB6A5C718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C9E72-826C-45FF-9916-D8C434D7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00B-E942-479C-BE75-DA6AA08AC08F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F2166-F037-4932-95B7-731DABF1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53677-F5CD-4B19-95C6-6CB8DC3C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1941-BDC7-4244-B096-21DAFE8FF6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551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ACEB-67C6-43B2-A615-EA916F2F4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22E3A-2033-44E3-AE8D-7391B2751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00537-3F1E-4460-B0B7-3BA71ADE2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1E5EF-0AEC-400B-BA17-617FB0B3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00B-E942-479C-BE75-DA6AA08AC08F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9B7C4-17E4-475E-999E-9AE0135B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CE0E5-3B80-4F63-9C50-DF4D63BE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1941-BDC7-4244-B096-21DAFE8FF6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5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A29E3-1A50-4A6F-9E94-66608791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34DF7-5492-45FF-ADEB-57948B5D3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DB811-6A33-427B-8173-8941A4F3D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2700B-E942-479C-BE75-DA6AA08AC08F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C6A24-86E8-4217-9D4C-4062CC86E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EB0CA-E4CD-457A-B9A4-F7A4B982F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1941-BDC7-4244-B096-21DAFE8FF6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5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11" Type="http://schemas.openxmlformats.org/officeDocument/2006/relationships/image" Target="../media/image52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2BDEF-C2B1-4C44-9A76-D4F44D263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568171"/>
            <a:ext cx="10905066" cy="1873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C42165-1990-4320-96E4-36DE908F8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674" y="2921788"/>
            <a:ext cx="5192429" cy="1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409AB-6268-496A-BCE7-EEAB847B2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639002"/>
            <a:ext cx="10905066" cy="15799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5010298-799A-4ABD-ACB0-D4E99F207E46}"/>
              </a:ext>
            </a:extLst>
          </p:cNvPr>
          <p:cNvSpPr/>
          <p:nvPr/>
        </p:nvSpPr>
        <p:spPr>
          <a:xfrm>
            <a:off x="6896100" y="3600450"/>
            <a:ext cx="457200" cy="5048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322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0A98A-F61A-4338-9490-47FCF67C3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36" y="100659"/>
            <a:ext cx="8610600" cy="1152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B6CD8E-1569-4E51-B38F-5F9DE16BA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2" y="2490787"/>
            <a:ext cx="8524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9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A9B92-28A8-49D6-B592-7889318D9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493228"/>
            <a:ext cx="10905066" cy="18715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B59007-C778-401D-835A-A5669EFCC40E}"/>
              </a:ext>
            </a:extLst>
          </p:cNvPr>
          <p:cNvSpPr/>
          <p:nvPr/>
        </p:nvSpPr>
        <p:spPr>
          <a:xfrm>
            <a:off x="1266825" y="3600450"/>
            <a:ext cx="457200" cy="5048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096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E22B3-FD4A-403C-9047-44505142B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7" y="718009"/>
            <a:ext cx="10905066" cy="1821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9946A4-D0FE-4D7E-875E-550E177AF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468" y="3319529"/>
            <a:ext cx="2152382" cy="538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5CDA5F-446C-443A-AF51-FEB76963D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861" y="3780365"/>
            <a:ext cx="1876437" cy="538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6ECB3D-CD20-4E5B-8147-38A1DE471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835" y="4514851"/>
            <a:ext cx="2074982" cy="5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5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F1855-E495-491B-BA37-10A6398AE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51476"/>
            <a:ext cx="10905066" cy="215504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DF19279-3839-4043-8814-7147188A2909}"/>
              </a:ext>
            </a:extLst>
          </p:cNvPr>
          <p:cNvSpPr/>
          <p:nvPr/>
        </p:nvSpPr>
        <p:spPr>
          <a:xfrm>
            <a:off x="4276725" y="3352800"/>
            <a:ext cx="457200" cy="5048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07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9CF8E-098A-4E7F-AC07-B1B46566E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64230"/>
            <a:ext cx="10905066" cy="292954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7DFC58-8FE5-4C7F-8BC0-63346978191F}"/>
              </a:ext>
            </a:extLst>
          </p:cNvPr>
          <p:cNvCxnSpPr>
            <a:cxnSpLocks/>
          </p:cNvCxnSpPr>
          <p:nvPr/>
        </p:nvCxnSpPr>
        <p:spPr>
          <a:xfrm>
            <a:off x="2714625" y="3248026"/>
            <a:ext cx="3609975" cy="85724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58C8FB-B2CA-4384-8083-A6B61C137196}"/>
              </a:ext>
            </a:extLst>
          </p:cNvPr>
          <p:cNvCxnSpPr>
            <a:cxnSpLocks/>
          </p:cNvCxnSpPr>
          <p:nvPr/>
        </p:nvCxnSpPr>
        <p:spPr>
          <a:xfrm flipV="1">
            <a:off x="2828925" y="3248026"/>
            <a:ext cx="3495675" cy="468456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B70630-62C7-4C2F-98CF-4EAF42D316BE}"/>
              </a:ext>
            </a:extLst>
          </p:cNvPr>
          <p:cNvCxnSpPr>
            <a:cxnSpLocks/>
          </p:cNvCxnSpPr>
          <p:nvPr/>
        </p:nvCxnSpPr>
        <p:spPr>
          <a:xfrm>
            <a:off x="3124200" y="4105276"/>
            <a:ext cx="3200400" cy="40957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306E6D-63C0-4877-8D3B-D824E88736B9}"/>
              </a:ext>
            </a:extLst>
          </p:cNvPr>
          <p:cNvCxnSpPr>
            <a:cxnSpLocks/>
          </p:cNvCxnSpPr>
          <p:nvPr/>
        </p:nvCxnSpPr>
        <p:spPr>
          <a:xfrm flipV="1">
            <a:off x="3321728" y="3676650"/>
            <a:ext cx="2879047" cy="83820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7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30DCC-CC99-41C8-BB74-C848EBE59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270" y="643467"/>
            <a:ext cx="9065460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B20FC1-9150-4233-81BE-EF706639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716" y="3849173"/>
            <a:ext cx="1056068" cy="302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21C17-A03F-4022-9FB8-9C1EF4684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699" y="3868223"/>
            <a:ext cx="1004552" cy="334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33C484-07CB-484A-BD98-9C154D22C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218" y="3520493"/>
            <a:ext cx="1210614" cy="3477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139D4-B717-4A1F-9EBA-FDC7B78AC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050" y="5997986"/>
            <a:ext cx="1159099" cy="367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930945-25ED-474A-AC33-059E50B22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1218" y="5974252"/>
            <a:ext cx="1931831" cy="3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B08CF-B429-4244-B2BA-BBAA4704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57148"/>
            <a:ext cx="10905066" cy="47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3021B5-DC39-42DC-81CE-0A68F1411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550" y="2515673"/>
            <a:ext cx="1159099" cy="302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44A917-2A56-445C-9F11-C3CF6A148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9" y="2714625"/>
            <a:ext cx="1700011" cy="309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0DB97C-9340-4B25-AFB7-84D01E95F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122" y="2714625"/>
            <a:ext cx="4507606" cy="3541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74FE5A-BB25-40FC-8E99-2B6FC023A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550" y="3968705"/>
            <a:ext cx="1416676" cy="4636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26D90F-5F34-41C3-8AFC-2773D3E75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47" y="4203361"/>
            <a:ext cx="3013656" cy="4250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4EAA8B-FB3E-452B-AABE-64BB9EB64C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8915" y="3873617"/>
            <a:ext cx="2884868" cy="3734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054DC8-421E-4524-9F49-E245D4CA20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3710" y="5615878"/>
            <a:ext cx="2756079" cy="4250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A3B6C3-D863-4000-9F50-0B9D299865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3974" y="5195837"/>
            <a:ext cx="1957589" cy="3541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EFF4E4-AF03-4473-967D-03684F85BE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4844" y="5289845"/>
            <a:ext cx="1365161" cy="33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1529F-D1C2-4DF9-987B-C599F4F5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466788"/>
            <a:ext cx="10905066" cy="19244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0ED9D93-220F-4616-8B47-CFA1B89B97A1}"/>
              </a:ext>
            </a:extLst>
          </p:cNvPr>
          <p:cNvSpPr/>
          <p:nvPr/>
        </p:nvSpPr>
        <p:spPr>
          <a:xfrm>
            <a:off x="7362826" y="3486150"/>
            <a:ext cx="704850" cy="6667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10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2075E-5257-4468-AFCA-0050C7D1B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78" y="2615045"/>
            <a:ext cx="9664846" cy="14497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BBCEE9F-B097-4F62-8ECC-CB7E920C41D8}"/>
              </a:ext>
            </a:extLst>
          </p:cNvPr>
          <p:cNvSpPr/>
          <p:nvPr/>
        </p:nvSpPr>
        <p:spPr>
          <a:xfrm>
            <a:off x="5962651" y="3429000"/>
            <a:ext cx="476250" cy="533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79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C12CC-51D9-4BB8-ACB6-6DADA1BF1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67149"/>
            <a:ext cx="10905066" cy="2589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AD78F-D30C-43D0-B503-B6493F458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2944706"/>
            <a:ext cx="8105775" cy="857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6235A-F689-4C13-B71A-5CE20C86E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60" y="3718724"/>
            <a:ext cx="7845923" cy="738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B4F791-ABAB-4CCF-AEA3-4C56701E6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460" y="4537710"/>
            <a:ext cx="8058150" cy="742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41D700-1AEF-49FA-8BA8-41EA6BE61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461" y="5261301"/>
            <a:ext cx="7845922" cy="102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BFAE6-5E91-404C-9E80-06E0FF375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2" y="548389"/>
            <a:ext cx="10905066" cy="2713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429BDC-0F25-458E-A9FE-268CD9DB9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56" y="3329940"/>
            <a:ext cx="1622738" cy="392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525F69-2E58-4C28-98EC-4D0D7779C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31" y="3810787"/>
            <a:ext cx="3116687" cy="354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3D4542-293B-4BCC-A36C-94DBEC24F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325" y="4238669"/>
            <a:ext cx="6078828" cy="3412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22EEC6-2380-4DC3-AFE3-17F995800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4726415"/>
            <a:ext cx="7186612" cy="349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7039D7-A976-4802-AE38-CB5EB65CB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713" y="5267943"/>
            <a:ext cx="7392473" cy="3284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2B51C3-29E0-4819-8AD7-F1BC9AFEAF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5891" y="5788660"/>
            <a:ext cx="2884868" cy="3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87486-79CF-4A28-86D3-691175ACB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8662458" cy="2735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CD323D-EAAB-4E4A-8903-0A0361E7C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102" y="2670890"/>
            <a:ext cx="4902211" cy="352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4828B-34FB-43A3-ACD0-291FA2EBB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614" y="170645"/>
            <a:ext cx="6722772" cy="65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27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72780D-963C-49BC-8B59-F95080A85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6507"/>
            <a:ext cx="10905066" cy="2134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66B48-A7FC-4526-AEDC-400BD81DC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66" y="3280652"/>
            <a:ext cx="10800867" cy="26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606E3-E175-425C-9E74-DA3642451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17" y="480060"/>
            <a:ext cx="10905066" cy="1620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0AD48-771B-45FF-B6A2-0ECB0B38E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905" y="2019300"/>
            <a:ext cx="9660137" cy="42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017B6-5C91-4870-A211-BDC32E647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80060"/>
            <a:ext cx="10905066" cy="2466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EB5DB1-E03C-41FB-97A4-557245738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12" y="3426152"/>
            <a:ext cx="10642286" cy="17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90D50-B181-41BF-8F07-2955B8E5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51929"/>
            <a:ext cx="10905066" cy="1067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C9AF1C-4CFD-4BF0-B624-E1E322053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4" y="2890501"/>
            <a:ext cx="5477537" cy="41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3897B-6824-4704-988A-E1B9736B5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2" y="770979"/>
            <a:ext cx="10905066" cy="1067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DB8F3C-8145-400A-BA5C-F4D37AC32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89" y="2982532"/>
            <a:ext cx="4302331" cy="44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13394-2BC8-42EF-8F56-9070B7F04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43516"/>
            <a:ext cx="10905066" cy="4770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FD9B1D-1BF6-4E9B-BE17-157D9FD49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391" y="3935032"/>
            <a:ext cx="1056068" cy="283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C193B-F4FF-4BC4-A13D-B68A3EAAF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886" y="3944556"/>
            <a:ext cx="1906073" cy="341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BAE20-A4DF-46F6-A328-BAC32F170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347" y="3940397"/>
            <a:ext cx="2215166" cy="425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6E7DD6-5D99-45F4-A24C-6949D1CCB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347" y="5648829"/>
            <a:ext cx="1184856" cy="270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A73C68-44DC-492A-8815-58DDD871B2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4261" y="5645609"/>
            <a:ext cx="1571223" cy="2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57D8F-8C4F-4054-96AC-95298959B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856" y="643467"/>
            <a:ext cx="9166287" cy="557106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999D52-8B93-4568-8EDD-241752151EFB}"/>
              </a:ext>
            </a:extLst>
          </p:cNvPr>
          <p:cNvCxnSpPr/>
          <p:nvPr/>
        </p:nvCxnSpPr>
        <p:spPr>
          <a:xfrm>
            <a:off x="3762375" y="2543175"/>
            <a:ext cx="2524125" cy="199072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A15E8A-61AC-4638-9764-7F88BFBC5EBF}"/>
              </a:ext>
            </a:extLst>
          </p:cNvPr>
          <p:cNvCxnSpPr>
            <a:cxnSpLocks/>
          </p:cNvCxnSpPr>
          <p:nvPr/>
        </p:nvCxnSpPr>
        <p:spPr>
          <a:xfrm flipV="1">
            <a:off x="3581400" y="2379768"/>
            <a:ext cx="2705100" cy="1049232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F7D842-2D10-4128-A1F6-2BC62542355F}"/>
              </a:ext>
            </a:extLst>
          </p:cNvPr>
          <p:cNvCxnSpPr>
            <a:cxnSpLocks/>
          </p:cNvCxnSpPr>
          <p:nvPr/>
        </p:nvCxnSpPr>
        <p:spPr>
          <a:xfrm>
            <a:off x="3581400" y="4621212"/>
            <a:ext cx="2705100" cy="1074738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B112C0-C9F1-4C92-8189-5289DB4A9D2B}"/>
              </a:ext>
            </a:extLst>
          </p:cNvPr>
          <p:cNvCxnSpPr>
            <a:cxnSpLocks/>
          </p:cNvCxnSpPr>
          <p:nvPr/>
        </p:nvCxnSpPr>
        <p:spPr>
          <a:xfrm flipV="1">
            <a:off x="3429000" y="3538537"/>
            <a:ext cx="2952750" cy="215741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9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E8582-4DF3-4CEE-A7D5-84A69EE97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78" y="2566721"/>
            <a:ext cx="9664846" cy="15463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2A5537-3177-4778-A7A7-9410D32D5268}"/>
              </a:ext>
            </a:extLst>
          </p:cNvPr>
          <p:cNvSpPr/>
          <p:nvPr/>
        </p:nvSpPr>
        <p:spPr>
          <a:xfrm>
            <a:off x="2238375" y="3086100"/>
            <a:ext cx="457200" cy="5048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52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B44B3-E5F0-42FD-97C5-B5751C54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674408"/>
            <a:ext cx="10905066" cy="150918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8410BB1-DF22-443C-B1C6-225253E65EB2}"/>
              </a:ext>
            </a:extLst>
          </p:cNvPr>
          <p:cNvSpPr/>
          <p:nvPr/>
        </p:nvSpPr>
        <p:spPr>
          <a:xfrm>
            <a:off x="6286500" y="3143250"/>
            <a:ext cx="457200" cy="5048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237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89B39-3343-43CA-8FAD-666400B81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661" y="1123527"/>
            <a:ext cx="8338672" cy="4604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1D2364-4016-4BBC-9381-B383A0B6BD6B}"/>
              </a:ext>
            </a:extLst>
          </p:cNvPr>
          <p:cNvCxnSpPr>
            <a:cxnSpLocks/>
          </p:cNvCxnSpPr>
          <p:nvPr/>
        </p:nvCxnSpPr>
        <p:spPr>
          <a:xfrm>
            <a:off x="3905250" y="2752725"/>
            <a:ext cx="2381250" cy="673202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358A7F-D3FA-435E-A44C-4D2ADD2A5C6A}"/>
              </a:ext>
            </a:extLst>
          </p:cNvPr>
          <p:cNvCxnSpPr>
            <a:cxnSpLocks/>
          </p:cNvCxnSpPr>
          <p:nvPr/>
        </p:nvCxnSpPr>
        <p:spPr>
          <a:xfrm>
            <a:off x="3733800" y="3425927"/>
            <a:ext cx="2552700" cy="201781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CBE472-E4C3-4286-AC15-2DB076E84C2F}"/>
              </a:ext>
            </a:extLst>
          </p:cNvPr>
          <p:cNvCxnSpPr>
            <a:cxnSpLocks/>
          </p:cNvCxnSpPr>
          <p:nvPr/>
        </p:nvCxnSpPr>
        <p:spPr>
          <a:xfrm>
            <a:off x="4438650" y="4430602"/>
            <a:ext cx="1847850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624C1A-66CD-447F-9402-08F0E0E1283F}"/>
              </a:ext>
            </a:extLst>
          </p:cNvPr>
          <p:cNvCxnSpPr>
            <a:cxnSpLocks/>
          </p:cNvCxnSpPr>
          <p:nvPr/>
        </p:nvCxnSpPr>
        <p:spPr>
          <a:xfrm flipV="1">
            <a:off x="3876675" y="2752725"/>
            <a:ext cx="2409825" cy="238611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95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2C098-A899-4671-AC2E-587D85288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4143"/>
            <a:ext cx="10905066" cy="1004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ED6A82-25A4-4F2F-A953-00C7DB80C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834" y="1948424"/>
            <a:ext cx="2621919" cy="471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00446-BD69-4DDB-9AE6-F90F56EE6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244" y="2795081"/>
            <a:ext cx="3597476" cy="471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1DADB5-FCD6-43C4-B0EA-12908B116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620" y="3545437"/>
            <a:ext cx="3643091" cy="4719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9FD4B-BA31-4776-8FF7-62318B41A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8391" y="4392094"/>
            <a:ext cx="4778453" cy="4719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01EB1D-51D9-47F9-A754-220DB7CDC6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633" y="5238751"/>
            <a:ext cx="3703556" cy="8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D845D-D086-4972-8BD6-F6B25E1B2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94" y="161509"/>
            <a:ext cx="8582025" cy="828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DEB3D6-D6B3-46FB-90D7-39E608827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235" y="949031"/>
            <a:ext cx="7620941" cy="574746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FDF1AE-2338-4923-ADF2-0AA9A2AD91F6}"/>
              </a:ext>
            </a:extLst>
          </p:cNvPr>
          <p:cNvCxnSpPr>
            <a:cxnSpLocks/>
          </p:cNvCxnSpPr>
          <p:nvPr/>
        </p:nvCxnSpPr>
        <p:spPr>
          <a:xfrm>
            <a:off x="3590925" y="1441105"/>
            <a:ext cx="2505075" cy="446786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532D5D-E3DA-463A-87B6-C0819A4DEF78}"/>
              </a:ext>
            </a:extLst>
          </p:cNvPr>
          <p:cNvCxnSpPr>
            <a:cxnSpLocks/>
          </p:cNvCxnSpPr>
          <p:nvPr/>
        </p:nvCxnSpPr>
        <p:spPr>
          <a:xfrm flipV="1">
            <a:off x="4038600" y="1441105"/>
            <a:ext cx="2057400" cy="105444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968405-BBEC-4FCB-BE4D-BC3FA8CEB2D9}"/>
              </a:ext>
            </a:extLst>
          </p:cNvPr>
          <p:cNvCxnSpPr>
            <a:cxnSpLocks/>
          </p:cNvCxnSpPr>
          <p:nvPr/>
        </p:nvCxnSpPr>
        <p:spPr>
          <a:xfrm>
            <a:off x="3590925" y="3675037"/>
            <a:ext cx="2505075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E967AA-CBD4-47FA-9BCB-1C1E103A07B8}"/>
              </a:ext>
            </a:extLst>
          </p:cNvPr>
          <p:cNvCxnSpPr>
            <a:cxnSpLocks/>
          </p:cNvCxnSpPr>
          <p:nvPr/>
        </p:nvCxnSpPr>
        <p:spPr>
          <a:xfrm flipV="1">
            <a:off x="4149713" y="2552710"/>
            <a:ext cx="1946287" cy="222117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EBB72D5-C287-47B1-8D0F-8F6869A2C66E}"/>
              </a:ext>
            </a:extLst>
          </p:cNvPr>
          <p:cNvCxnSpPr>
            <a:cxnSpLocks/>
          </p:cNvCxnSpPr>
          <p:nvPr/>
        </p:nvCxnSpPr>
        <p:spPr>
          <a:xfrm flipV="1">
            <a:off x="3752850" y="4831041"/>
            <a:ext cx="2343150" cy="1122327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2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D99A9-9DE5-4FF9-9999-C86005D95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87" y="480060"/>
            <a:ext cx="10905066" cy="1940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9ABDA-D93A-4D8F-BD06-119996884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96" y="2420589"/>
            <a:ext cx="1750451" cy="437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F93346-5CC4-4AB8-A0C7-6B4F9CFD2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2" y="2900649"/>
            <a:ext cx="2100145" cy="9565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827C66-9D9F-4F16-AE8B-832EFEFE4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407" y="3694146"/>
            <a:ext cx="2101715" cy="525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7F9081-1EA9-478B-8B80-7AED09AD7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139724"/>
            <a:ext cx="1853018" cy="8733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434586-9F8A-4040-8681-41E5B83C55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5311" y="4879614"/>
            <a:ext cx="2086247" cy="4448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EBA9FD-5F8A-4151-A6A0-BEB41276FD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5465" y="5590929"/>
            <a:ext cx="2600728" cy="44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4</cp:revision>
  <dcterms:created xsi:type="dcterms:W3CDTF">2020-11-20T19:35:01Z</dcterms:created>
  <dcterms:modified xsi:type="dcterms:W3CDTF">2020-11-20T19:46:29Z</dcterms:modified>
</cp:coreProperties>
</file>