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F487E-46A1-418A-877A-CA890B73D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F8FFB-747E-4015-A026-322618D16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3FF50-66BF-4284-85C1-8F7F8BFD7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AA73-6BA6-4B4B-84E8-96AD4BF82CEA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59158-D389-4A43-A559-17BD37B2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4A8A7-D31B-4BCA-BD13-E5CFE211B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25EB-D52B-4C6E-AC72-B2D3B6EFA1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51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F0E5-0651-4B3E-A342-8737E732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7FF0B-958A-432C-9B7C-C30862785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A36C1-7947-4086-9F8C-0D18A7CC9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AA73-6BA6-4B4B-84E8-96AD4BF82CEA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1BF7B-774B-480D-85D1-5E785621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DAEFE-6181-48C4-904F-E15005415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25EB-D52B-4C6E-AC72-B2D3B6EFA1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68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2D0AB-0232-41D4-8C30-8BF6EE464B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C154F-F0A0-47D6-904C-26F8EACD1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5F36A-C24F-42AB-BA4F-289E3AFF0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AA73-6BA6-4B4B-84E8-96AD4BF82CEA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040DD-939B-4AAE-8203-104FCA30B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9C5FD-95AD-4740-91E2-309266CC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25EB-D52B-4C6E-AC72-B2D3B6EFA1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000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98F12-6681-4ACA-BF2C-C8436F395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A1091-F5BF-4296-9E4C-561675055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C85A2-7573-4426-81B1-05C41505B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AA73-6BA6-4B4B-84E8-96AD4BF82CEA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76930-D757-4920-9F36-2CDC69477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EC823-048C-4022-A15C-5476BB303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25EB-D52B-4C6E-AC72-B2D3B6EFA1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593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BF367-6B70-481F-B1FC-CE4646F29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51A1E-CFAF-450B-A2C4-5DE701F53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0E926-3E2F-47FC-AFB4-6DC05CD64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AA73-6BA6-4B4B-84E8-96AD4BF82CEA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BC60F-F79F-44AF-94C5-EC614AF6C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C0CF0-47BE-4A10-AA75-41C9CD96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25EB-D52B-4C6E-AC72-B2D3B6EFA1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822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3561A-82CB-412C-974A-88256CDAC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7C3F6-DD77-4AD4-B133-858C7A5AD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6B3D0-9CC0-40E9-A8CB-6BDD744B9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998D5-DC60-4D4E-BD09-9728309A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AA73-6BA6-4B4B-84E8-96AD4BF82CEA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6D177-8E00-45AA-AF1B-8C3F196A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10748-CD51-4A49-9069-F40168356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25EB-D52B-4C6E-AC72-B2D3B6EFA1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387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EFC77-E459-4905-9B68-8EE84A02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40CC2-2438-4236-8B6E-374D375C8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C85C9-4CCC-404B-A746-C5A9AE1AA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8E48E6-D7BC-4588-B6DB-050D56019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8A7A1-33AE-4A1B-9CD3-AC2052213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E46AA-85DC-40F6-AA1B-0B36B8D1E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AA73-6BA6-4B4B-84E8-96AD4BF82CEA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954C28-98F2-44EA-8FB8-4D1F01222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D69B45-6152-4042-BAA9-38A5E4DE9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25EB-D52B-4C6E-AC72-B2D3B6EFA1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025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2E921-37F0-4A4A-9E45-AED5B21D2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2E7A1D-7510-4B10-9A2E-376929A7D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AA73-6BA6-4B4B-84E8-96AD4BF82CEA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588D6-0EA3-452B-B79D-ADD9766E3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58446-263C-4485-9759-0EE5D6EA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25EB-D52B-4C6E-AC72-B2D3B6EFA1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122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4C4AAC-6380-4733-ABB7-D9ECC154D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AA73-6BA6-4B4B-84E8-96AD4BF82CEA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370DE-D164-44C2-AFB4-DFE8B9A4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29951-C6ED-4A18-AF2A-7DDCFE763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25EB-D52B-4C6E-AC72-B2D3B6EFA1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354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3306-3BF6-457B-A4F8-69AE1633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2AE7D-365D-4162-9703-03045C25C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56077-6D77-47FF-9274-434021E6F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DBDCA-21C9-4CA1-803D-7ECED46EA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AA73-6BA6-4B4B-84E8-96AD4BF82CEA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ED9E4-C828-4B63-B929-5CBF610C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E9AD1-140B-4D27-A145-FA0246BD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25EB-D52B-4C6E-AC72-B2D3B6EFA1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146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7FB76-1108-48BA-BB09-471ECFF86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048729-A46E-4B72-A4D0-8388C111E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CAF35-B512-4677-8E39-DC3332F5D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9A01-3FC1-4E6F-BF37-70B85B50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AA73-6BA6-4B4B-84E8-96AD4BF82CEA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C42EA-40B3-4E8B-8EDD-2BDD525D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1964A-69D2-444B-85B1-1915EF59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25EB-D52B-4C6E-AC72-B2D3B6EFA1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523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3F5CB6-38B7-41BE-B490-A0A98C320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3F95B-ABA8-445C-BE7D-F5F1D73E5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F700E-6893-465B-A798-672933135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6AA73-6BA6-4B4B-84E8-96AD4BF82CEA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FAE29-0115-4A7C-A32F-3C3E41BDB8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558E1-66DF-447F-8A93-7CFF713C3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525EB-D52B-4C6E-AC72-B2D3B6EFA1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596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6BC85E-7F51-4882-AE0B-8F64AE52FD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795"/>
            <a:ext cx="8145504" cy="2579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C9AC0D-5266-4C5C-B5E8-B7C7AB375C9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4076" y="1647825"/>
            <a:ext cx="7507924" cy="5227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257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37B952-7CD7-47A9-8AF1-DF01AB4E8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02484" cy="18909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E16BCA-1078-4E50-8D31-BBED4211E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0" y="1850903"/>
            <a:ext cx="5151549" cy="1551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B0BF3-A99D-4E32-9D94-2FBD5D749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899" y="3362766"/>
            <a:ext cx="8344411" cy="349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6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BFA74A-4E25-4A38-BDF8-EF76093F8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41353" cy="1278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8B6ADF-57CB-4170-9B59-BE50C4FBC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07" y="1482030"/>
            <a:ext cx="10825744" cy="462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8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D02A83-00AE-4981-84A3-A40E896E2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546916"/>
            <a:ext cx="8123618" cy="53110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22A021-001C-4E9F-984B-C77D1EDB3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1" y="0"/>
            <a:ext cx="9953903" cy="199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3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581975-725D-43AD-B452-F87154A64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092528" cy="174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583CDE-D435-4611-A19F-0B387A671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3074"/>
            <a:ext cx="7006107" cy="746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0F28BF-E9FE-46DB-9D23-3762C9EAB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490049"/>
            <a:ext cx="7006106" cy="436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7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31451B-0392-419E-8BBE-D05058D81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711561" cy="1571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257539-D13E-409F-8CA1-3546716B1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12" y="2046533"/>
            <a:ext cx="10424781" cy="33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A349DB-2969-4EF3-BAEA-40F9EF4EF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73210" cy="1543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D76E3E-C287-4477-AC8B-FC1766972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66" y="1794589"/>
            <a:ext cx="11009645" cy="450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8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FEEC05-6C63-4E7A-9D26-853EB4F89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182425" cy="1647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435BC3-E23B-4023-A028-823119955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2528887"/>
            <a:ext cx="10791825" cy="1800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009C70-F3A7-4C70-AC36-270775B8C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938" y="5103253"/>
            <a:ext cx="8001974" cy="57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1A80AD-3F2A-40CF-AB6F-4B6CB2184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247601" cy="1762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3519AA-A9C7-466B-B382-8D8DC1F9A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479" y="1382735"/>
            <a:ext cx="8339122" cy="549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6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77B351-85CD-421B-951F-5451E10F7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234651" cy="2006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271EA2-17C2-47F0-8A42-7F4133CDD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594" y="1573567"/>
            <a:ext cx="8555956" cy="535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8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8D511F-E302-4188-A5F2-161B19EF2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95211" cy="15003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8CD062-5A54-4DF6-A211-B9FB6E596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326"/>
            <a:ext cx="9495210" cy="535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9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C92E07-67CF-4D32-9338-37AF1BE2C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918363" cy="1228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7F2A6F-0F1C-463E-A0E6-1248BB88F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832" y="1789358"/>
            <a:ext cx="10471602" cy="346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7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05C89AE-4A43-4187-BBED-42664A9F1BB4}"/>
              </a:ext>
            </a:extLst>
          </p:cNvPr>
          <p:cNvGrpSpPr/>
          <p:nvPr/>
        </p:nvGrpSpPr>
        <p:grpSpPr>
          <a:xfrm>
            <a:off x="0" y="-1"/>
            <a:ext cx="6667130" cy="2610035"/>
            <a:chOff x="0" y="-266700"/>
            <a:chExt cx="5769735" cy="180948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D3758B0-99B1-46C4-8716-28AAAD877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266700"/>
              <a:ext cx="5769735" cy="115265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446124D-B37D-480F-BCD3-3E3588E3C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397" y="885959"/>
              <a:ext cx="5280338" cy="656823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66FE6E7-9292-4BD7-8451-A399B046D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548" y="3005077"/>
            <a:ext cx="9844996" cy="248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0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5B941C-9260-4DA3-A1B1-E32B093AA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19437" cy="2000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CB1671-8B57-4BFA-B013-F22B4D7A4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165" y="2208727"/>
            <a:ext cx="9124909" cy="441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2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231A95-2F2E-4962-B07A-CA881C903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6356" cy="12875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8F4AA5-01AC-4BAB-B416-8EED6219D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7" y="2576512"/>
            <a:ext cx="11439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7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9D490E-8130-4F8D-AC40-E5198A6D2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77964" cy="96202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C11D354-D9B3-4476-A18F-6AD79618456D}"/>
              </a:ext>
            </a:extLst>
          </p:cNvPr>
          <p:cNvGrpSpPr/>
          <p:nvPr/>
        </p:nvGrpSpPr>
        <p:grpSpPr>
          <a:xfrm>
            <a:off x="1504118" y="1634693"/>
            <a:ext cx="8332340" cy="3984872"/>
            <a:chOff x="3190875" y="3152775"/>
            <a:chExt cx="5810250" cy="246496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BA8AB38-C7F6-4850-AE8B-8F8AC7EE1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0875" y="3152775"/>
              <a:ext cx="5810250" cy="55245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40E8CA-031A-4628-88F2-3838116D8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90875" y="3705225"/>
              <a:ext cx="5810250" cy="19125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939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B11798-D08C-40A7-B810-F5B8AF5AF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212224" cy="2209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68A97F-ED9E-4447-9A2C-9B50CD24C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710" y="2598312"/>
            <a:ext cx="8777968" cy="296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2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FCC181-1EC5-4042-88BC-7A523F391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9" y="0"/>
            <a:ext cx="12074542" cy="10741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F14C20-B0F1-42D7-87C6-6B48AD31F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80" y="1606201"/>
            <a:ext cx="11123239" cy="388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CBBCED-C7F8-4190-9B66-B7385B626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5009" cy="1085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B2715F-9C60-4B4A-BA38-D6ABC1557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1285875"/>
            <a:ext cx="1137285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1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13</cp:revision>
  <dcterms:created xsi:type="dcterms:W3CDTF">2020-03-26T13:20:06Z</dcterms:created>
  <dcterms:modified xsi:type="dcterms:W3CDTF">2020-03-26T13:48:48Z</dcterms:modified>
</cp:coreProperties>
</file>