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A61C0-EB0E-4BB9-B40D-CCC4E55C5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032AED-2E50-461B-A0BC-2B88225269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43508-1501-431D-96FE-82B26C67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CA00D-0793-4DFB-B599-6E493395C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19921-EFDB-4F62-A190-70453F95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5667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78A4D-776D-4922-BE7F-758F92948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65B4B-C852-420F-A2C1-4F58F618BA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F6559-6D86-4D20-8948-FC8540CBF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1C6C4-9789-4C0B-897F-0622CC7B6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2E282-4B87-48E5-B252-A9DBB52F8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3403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1DDD7D-C338-4660-8B7E-46A04E91B1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E2E3B5-4432-4B25-9C1D-BC8EAE2AC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BD3DF-6423-4FF5-9CCF-55A2FDFF0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27807-1E9F-491E-9AA7-29547C686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0AC3CE-BFF0-4FC3-A855-535A28E11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401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40248-96D9-45EF-B0CC-1C8C8ABC8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9DC3C4-0505-4B1F-9516-C92FE6F7E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B236C-8AA6-43E2-ABBA-089C72CF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D8D75-B12C-4A5B-913A-C179AF981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F0EE6C-8C03-4E0C-B6AA-3858B65DA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053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70F0-5BD3-4408-A4E8-9D26CF73E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B9D951-889F-44BC-962F-68954A5996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0439A-A33A-4DB9-B71F-696191A3E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1E1EB-4C98-4A6A-8A1E-8FBCA8B45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6FEF2-336C-4D57-AF76-41D8CB3FC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222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24655-8719-430E-8624-2FECF78DD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E1CBF5-87D1-4499-8404-3B75D18CF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6DAD3A-F7DB-48EA-92E2-05BAD9CE4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74350A-A143-4BE5-BDD3-0630083D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4251E1-A83F-454D-8262-A1A190E04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91D41-094F-4554-B1A5-CE03083BE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53492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9C268-31E5-4DDB-BF70-68CE638FA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23DE4-56AD-4854-9632-63B3229E4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7294C0-016B-497F-A75B-D7D3DBD78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66A118-78A5-4F9E-B49E-BF051A24D3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C604AE-2387-48BD-9DAB-A73121DA3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0C0C21-D76D-4023-95A9-8B4E89BF7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150307E-4DA5-4C01-9FB1-FC83C5DB2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C1B81B7-1FAE-467A-8CD7-72EE028C7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347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5DD3F-BC1A-4C7A-B763-7F950C73F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73F449-F5F0-4A4E-B88A-7EB1214F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245ECF-21C8-4FA4-8AFD-5C67E310B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0F5929-A6D1-44B0-94A0-FE7846F56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253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94D941-5969-443B-BBBF-4D128BD9A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FE87A4-549B-4D83-ACFF-D1F10956E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ACDA25-4742-485D-9434-67D11EA16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4313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DFD47-2B53-4E1D-838B-146C38BE7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F0C5A5-B582-4720-8E4E-E3A0D62B8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833D0C-02B2-4143-8517-7C1262EA9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203879-E698-4F64-B37B-8D4A49C33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38FE77-45A2-4981-9A59-7514A8127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0433A-CE92-4A74-8E90-2F36F8E77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2109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00173-B93C-4191-BE08-DC451B15E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1B2E1A-DE0C-409D-A4AB-E0AB09401F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B4986-C75A-4850-90FD-9131754BD4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50F05-9B9A-42FC-B652-B9599F64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2CF821-F36F-440F-9FD8-4D0BE637F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E2490D-9997-4501-83B0-65CA9991C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3322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C9D6B4-4961-4522-8FF1-DFFE86234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C6565D-19CB-4571-8ECA-7601B599B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2258C7-EACC-4576-9BAA-65B57A2A08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2F7CE-C695-4C79-80C3-ED0C30338184}" type="datetimeFigureOut">
              <a:rPr lang="el-GR" smtClean="0"/>
              <a:t>30/1/2021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1C073-8F81-483E-936D-57D4B616A0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F2613-AA59-4034-82CA-C678259604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0EF468-9D2F-4FE1-BE25-672DF479C5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55286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emf"/><Relationship Id="rId4" Type="http://schemas.openxmlformats.org/officeDocument/2006/relationships/image" Target="../media/image1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1">
            <a:extLst>
              <a:ext uri="{FF2B5EF4-FFF2-40B4-BE49-F238E27FC236}">
                <a16:creationId xmlns:a16="http://schemas.microsoft.com/office/drawing/2014/main" id="{D6F51842-BDFE-492D-A146-E5189D2A6C5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05066" cy="1333107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4B7760-075B-4611-9BD3-C5A5044B7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1299" y="2322892"/>
            <a:ext cx="9799107" cy="2601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99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2">
            <a:extLst>
              <a:ext uri="{FF2B5EF4-FFF2-40B4-BE49-F238E27FC236}">
                <a16:creationId xmlns:a16="http://schemas.microsoft.com/office/drawing/2014/main" id="{602EE5CA-32F7-4DB4-8913-36B58C70A333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89574"/>
            <a:ext cx="10905066" cy="506650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68F285D-49DE-4A8A-B894-FF8D5E755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5387" y="2128837"/>
            <a:ext cx="9801225" cy="2600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605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3">
            <a:extLst>
              <a:ext uri="{FF2B5EF4-FFF2-40B4-BE49-F238E27FC236}">
                <a16:creationId xmlns:a16="http://schemas.microsoft.com/office/drawing/2014/main" id="{FA2F08C9-B843-467C-AFE1-B2FC483CC56E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05066" cy="1446834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8AC0E6A-2EF0-4C7E-9B03-04515AA394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524000"/>
            <a:ext cx="5295900" cy="23431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D81B6C-5194-4811-BF6B-7ADB13E13E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5900" y="2353911"/>
            <a:ext cx="6624966" cy="4313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341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3">
            <a:extLst>
              <a:ext uri="{FF2B5EF4-FFF2-40B4-BE49-F238E27FC236}">
                <a16:creationId xmlns:a16="http://schemas.microsoft.com/office/drawing/2014/main" id="{5EE09E18-868F-4A9B-9E90-657E94A7EF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05066" cy="1446834"/>
          </a:xfrm>
          <a:prstGeom prst="rect">
            <a:avLst/>
          </a:prstGeom>
          <a:noFill/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AF8B90F-C5C6-4348-8C6E-36D6F65CCC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0544" y="1592955"/>
            <a:ext cx="6858731" cy="5067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55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4">
            <a:extLst>
              <a:ext uri="{FF2B5EF4-FFF2-40B4-BE49-F238E27FC236}">
                <a16:creationId xmlns:a16="http://schemas.microsoft.com/office/drawing/2014/main" id="{567064DC-4E91-4AB1-B483-407454F9906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0905066" cy="1297078"/>
          </a:xfrm>
          <a:prstGeom prst="rect">
            <a:avLst/>
          </a:prstGeom>
          <a:noFill/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A467568-3686-41E2-AE31-E83D77A6E797}"/>
                  </a:ext>
                </a:extLst>
              </p:cNvPr>
              <p:cNvSpPr txBox="1"/>
              <p:nvPr/>
            </p:nvSpPr>
            <p:spPr>
              <a:xfrm>
                <a:off x="6096000" y="1769081"/>
                <a:ext cx="5753099" cy="5673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  <m:sub>
                        <m:sSub>
                          <m:sSubPr>
                            <m:ctrlP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𝑯</m:t>
                            </m:r>
                          </m:e>
                          <m:sub>
                            <m:r>
                              <a:rPr lang="el-GR" b="1" i="1" dirty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  <m:r>
                          <a:rPr lang="el-GR" b="1" i="0" dirty="0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𝚶</m:t>
                        </m:r>
                      </m:sub>
                    </m:sSub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𝑴</m:t>
                            </m:r>
                          </m:e>
                          <m:sub>
                            <m:r>
                              <a:rPr lang="en-US" b="1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𝒓</m:t>
                            </m:r>
                            <m:sSub>
                              <m:sSubPr>
                                <m:ctrlP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𝑯</m:t>
                                </m:r>
                              </m:e>
                              <m:sub>
                                <m:r>
                                  <a:rPr lang="el-GR" b="1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  <m:r>
                              <a:rPr lang="el-GR" b="1" i="0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𝚶</m:t>
                            </m:r>
                          </m:sub>
                        </m:sSub>
                      </m:den>
                    </m:f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el-GR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de-DE" b="1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de-DE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de-DE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  <m:r>
                      <a:rPr lang="el-GR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  <m:r>
                      <a:rPr lang="de-D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de-D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de-D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de-DE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b="1" i="1" dirty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b="1" dirty="0">
                    <a:solidFill>
                      <a:srgbClr val="C00000"/>
                    </a:solidFill>
                  </a:rPr>
                  <a:t>x</a:t>
                </a:r>
                <a14:m>
                  <m:oMath xmlns:m="http://schemas.openxmlformats.org/officeDocument/2006/math">
                    <m:r>
                      <a:rPr lang="en-US" b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𝟎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𝐦𝐨𝐥</m:t>
                    </m:r>
                  </m:oMath>
                </a14:m>
                <a:endParaRPr lang="el-GR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A467568-3686-41E2-AE31-E83D77A6E7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769081"/>
                <a:ext cx="5753099" cy="567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80AD7FA1-307A-4321-9A73-97AA68BA06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2412" y="1769081"/>
            <a:ext cx="5438775" cy="25717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FCB6E1C-13E0-46F1-924A-44419C9F388C}"/>
                  </a:ext>
                </a:extLst>
              </p:cNvPr>
              <p:cNvSpPr txBox="1"/>
              <p:nvPr/>
            </p:nvSpPr>
            <p:spPr>
              <a:xfrm>
                <a:off x="6206672" y="3128469"/>
                <a:ext cx="3841373" cy="558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b>
                          </m:sSub>
                        </m:sub>
                      </m:sSub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sSub>
                            <m:sSubPr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𝑴</m:t>
                              </m:r>
                            </m:e>
                            <m:sub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𝒓</m:t>
                              </m:r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𝑪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𝑯</m:t>
                                  </m:r>
                                </m:e>
                                <m:sub>
                                  <m:r>
                                    <a:rPr lang="en-US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𝟔</m:t>
                                  </m:r>
                                </m:sub>
                              </m:sSub>
                            </m:sub>
                          </m:sSub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𝟏𝟐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𝟒𝟐</m:t>
                          </m:r>
                        </m:den>
                      </m:f>
                    </m:oMath>
                  </m:oMathPara>
                </a14:m>
                <a:endParaRPr lang="el-GR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FCB6E1C-13E0-46F1-924A-44419C9F38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6672" y="3128469"/>
                <a:ext cx="3841373" cy="558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D3289A-1839-4A18-B14F-979116398752}"/>
                  </a:ext>
                </a:extLst>
              </p:cNvPr>
              <p:cNvSpPr txBox="1"/>
              <p:nvPr/>
            </p:nvSpPr>
            <p:spPr>
              <a:xfrm>
                <a:off x="5080098" y="4057868"/>
                <a:ext cx="6094520" cy="6701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dirty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</m:e>
                        <m: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</m:e>
                            <m:sub>
                              <m:r>
                                <a:rPr lang="en-US" b="1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</m:sub>
                          </m:sSub>
                        </m:sub>
                      </m:sSub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𝟒𝟐</m:t>
                      </m:r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</m:oMath>
                  </m:oMathPara>
                </a14:m>
                <a:endParaRPr lang="en-US" b="1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𝟒𝟐</m:t>
                      </m:r>
                      <m:r>
                        <a:rPr lang="en-US" b="1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8D3289A-1839-4A18-B14F-979116398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0098" y="4057868"/>
                <a:ext cx="6094520" cy="670120"/>
              </a:xfrm>
              <a:prstGeom prst="rect">
                <a:avLst/>
              </a:prstGeom>
              <a:blipFill>
                <a:blip r:embed="rId6"/>
                <a:stretch>
                  <a:fillRect b="-272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031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5">
            <a:extLst>
              <a:ext uri="{FF2B5EF4-FFF2-40B4-BE49-F238E27FC236}">
                <a16:creationId xmlns:a16="http://schemas.microsoft.com/office/drawing/2014/main" id="{A66B9B47-83CC-401D-9B0C-5BA594FEBD4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09105" cy="264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59043F7-BF68-4C81-98C5-B53D24E483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5458" y="2647950"/>
            <a:ext cx="6928834" cy="7405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2099D0-FF52-4D99-A79E-567AF729E1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88032" y="3719303"/>
            <a:ext cx="7263685" cy="103031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36164DB-5411-4263-810C-F422CC1693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8253" y="4967076"/>
            <a:ext cx="6293164" cy="1738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72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6">
            <a:extLst>
              <a:ext uri="{FF2B5EF4-FFF2-40B4-BE49-F238E27FC236}">
                <a16:creationId xmlns:a16="http://schemas.microsoft.com/office/drawing/2014/main" id="{C09BE787-9592-482C-B17C-DABE5BA4653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704205" cy="1229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Εικόνα 7">
            <a:extLst>
              <a:ext uri="{FF2B5EF4-FFF2-40B4-BE49-F238E27FC236}">
                <a16:creationId xmlns:a16="http://schemas.microsoft.com/office/drawing/2014/main" id="{BA513E7E-09C2-438A-B95A-6C03D62D150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0" y="1191260"/>
            <a:ext cx="5638800" cy="5994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999518-210C-4E4C-9F7D-162120A937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612" y="2100262"/>
            <a:ext cx="10677525" cy="4638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19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46</Words>
  <Application>Microsoft Office PowerPoint</Application>
  <PresentationFormat>Widescreen</PresentationFormat>
  <Paragraphs>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Yiannis Chiotelis</dc:creator>
  <cp:lastModifiedBy>Yiannis Chiotelis</cp:lastModifiedBy>
  <cp:revision>6</cp:revision>
  <dcterms:created xsi:type="dcterms:W3CDTF">2021-01-30T18:27:40Z</dcterms:created>
  <dcterms:modified xsi:type="dcterms:W3CDTF">2021-01-30T19:38:32Z</dcterms:modified>
</cp:coreProperties>
</file>