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33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5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40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23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6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4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27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5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79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02FB-F280-4D10-BB4D-CED98F2A921B}" type="datetimeFigureOut">
              <a:rPr lang="el-GR" smtClean="0"/>
              <a:pPr/>
              <a:t>21/3/2020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F271-CD4D-4B08-AAD8-0F62AF49CC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02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wmf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88914"/>
            <a:ext cx="2271713" cy="666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4583114" y="476250"/>
            <a:ext cx="4249737" cy="2776538"/>
            <a:chOff x="1927" y="300"/>
            <a:chExt cx="1815" cy="1186"/>
          </a:xfrm>
        </p:grpSpPr>
        <p:sp>
          <p:nvSpPr>
            <p:cNvPr id="106502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7" y="300"/>
              <a:ext cx="1815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650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1927" y="300"/>
              <a:ext cx="1824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50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114" y="3860801"/>
            <a:ext cx="2592387" cy="23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50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4" y="3860800"/>
            <a:ext cx="2447925" cy="234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847851" y="188914"/>
            <a:ext cx="4392613" cy="566737"/>
            <a:chOff x="204" y="210"/>
            <a:chExt cx="2767" cy="357"/>
          </a:xfrm>
        </p:grpSpPr>
        <p:sp>
          <p:nvSpPr>
            <p:cNvPr id="11572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276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5728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04" y="210"/>
              <a:ext cx="27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1992314" y="836613"/>
            <a:ext cx="7343775" cy="1604962"/>
            <a:chOff x="295" y="754"/>
            <a:chExt cx="4626" cy="1011"/>
          </a:xfrm>
        </p:grpSpPr>
        <p:sp>
          <p:nvSpPr>
            <p:cNvPr id="115725" name="AutoShape 9"/>
            <p:cNvSpPr>
              <a:spLocks noChangeAspect="1" noChangeArrowheads="1" noTextEdit="1"/>
            </p:cNvSpPr>
            <p:nvPr/>
          </p:nvSpPr>
          <p:spPr bwMode="auto">
            <a:xfrm>
              <a:off x="295" y="754"/>
              <a:ext cx="4626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572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295" y="754"/>
              <a:ext cx="4635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4583113" y="2492376"/>
            <a:ext cx="2519362" cy="866775"/>
            <a:chOff x="1882" y="1933"/>
            <a:chExt cx="1587" cy="546"/>
          </a:xfrm>
        </p:grpSpPr>
        <p:sp>
          <p:nvSpPr>
            <p:cNvPr id="11572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882" y="1933"/>
              <a:ext cx="1587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5724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882" y="1933"/>
              <a:ext cx="159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4727576" y="3213101"/>
            <a:ext cx="2303463" cy="1457325"/>
            <a:chOff x="295" y="2659"/>
            <a:chExt cx="1451" cy="918"/>
          </a:xfrm>
        </p:grpSpPr>
        <p:sp>
          <p:nvSpPr>
            <p:cNvPr id="11572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95" y="2659"/>
              <a:ext cx="1451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5722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295" y="2659"/>
              <a:ext cx="1459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"/>
          <p:cNvGrpSpPr>
            <a:grpSpLocks noChangeAspect="1"/>
          </p:cNvGrpSpPr>
          <p:nvPr/>
        </p:nvGrpSpPr>
        <p:grpSpPr bwMode="auto">
          <a:xfrm>
            <a:off x="2208213" y="4581526"/>
            <a:ext cx="7416800" cy="1966913"/>
            <a:chOff x="431" y="2886"/>
            <a:chExt cx="4672" cy="1239"/>
          </a:xfrm>
        </p:grpSpPr>
        <p:sp>
          <p:nvSpPr>
            <p:cNvPr id="11571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431" y="2886"/>
              <a:ext cx="4672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5720" name="Picture 2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431" y="2886"/>
              <a:ext cx="4682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47851" y="188914"/>
            <a:ext cx="4392613" cy="566737"/>
            <a:chOff x="204" y="210"/>
            <a:chExt cx="2767" cy="357"/>
          </a:xfrm>
        </p:grpSpPr>
        <p:sp>
          <p:nvSpPr>
            <p:cNvPr id="11674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276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6743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04" y="210"/>
              <a:ext cx="27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208213" y="1484314"/>
            <a:ext cx="7848600" cy="3259137"/>
            <a:chOff x="431" y="935"/>
            <a:chExt cx="4944" cy="2053"/>
          </a:xfrm>
        </p:grpSpPr>
        <p:sp>
          <p:nvSpPr>
            <p:cNvPr id="116740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1" y="935"/>
              <a:ext cx="4944" cy="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674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31" y="935"/>
              <a:ext cx="4954" cy="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992313" y="188914"/>
            <a:ext cx="6481762" cy="1011237"/>
            <a:chOff x="385" y="346"/>
            <a:chExt cx="4083" cy="637"/>
          </a:xfrm>
        </p:grpSpPr>
        <p:sp>
          <p:nvSpPr>
            <p:cNvPr id="11777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346"/>
              <a:ext cx="4083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7776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385" y="346"/>
              <a:ext cx="4093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1847850" y="1341438"/>
            <a:ext cx="4438650" cy="5040312"/>
            <a:chOff x="204" y="845"/>
            <a:chExt cx="2796" cy="3175"/>
          </a:xfrm>
        </p:grpSpPr>
        <p:sp>
          <p:nvSpPr>
            <p:cNvPr id="117773" name="AutoShape 9"/>
            <p:cNvSpPr>
              <a:spLocks noChangeAspect="1" noChangeArrowheads="1" noTextEdit="1"/>
            </p:cNvSpPr>
            <p:nvPr/>
          </p:nvSpPr>
          <p:spPr bwMode="auto">
            <a:xfrm>
              <a:off x="204" y="845"/>
              <a:ext cx="2796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7774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04" y="845"/>
              <a:ext cx="2803" cy="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7032626" y="1557338"/>
            <a:ext cx="2087563" cy="831850"/>
            <a:chOff x="3560" y="981"/>
            <a:chExt cx="1315" cy="524"/>
          </a:xfrm>
        </p:grpSpPr>
        <p:sp>
          <p:nvSpPr>
            <p:cNvPr id="11777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560" y="981"/>
              <a:ext cx="1315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7772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3560" y="981"/>
              <a:ext cx="132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6383338" y="2781300"/>
            <a:ext cx="2881312" cy="1720850"/>
            <a:chOff x="3061" y="1752"/>
            <a:chExt cx="1815" cy="1084"/>
          </a:xfrm>
        </p:grpSpPr>
        <p:sp>
          <p:nvSpPr>
            <p:cNvPr id="11776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061" y="1752"/>
              <a:ext cx="181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7770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3061" y="1752"/>
              <a:ext cx="182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0" name="AutoShape 20"/>
          <p:cNvSpPr>
            <a:spLocks/>
          </p:cNvSpPr>
          <p:nvPr/>
        </p:nvSpPr>
        <p:spPr bwMode="auto">
          <a:xfrm>
            <a:off x="9120188" y="1412875"/>
            <a:ext cx="576262" cy="3168650"/>
          </a:xfrm>
          <a:prstGeom prst="rightBrace">
            <a:avLst>
              <a:gd name="adj1" fmla="val 458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21" name="AutoShape 21"/>
          <p:cNvSpPr>
            <a:spLocks noChangeArrowheads="1"/>
          </p:cNvSpPr>
          <p:nvPr/>
        </p:nvSpPr>
        <p:spPr bwMode="auto">
          <a:xfrm>
            <a:off x="9767889" y="2852739"/>
            <a:ext cx="720725" cy="3024187"/>
          </a:xfrm>
          <a:prstGeom prst="curvedLeftArrow">
            <a:avLst>
              <a:gd name="adj1" fmla="val 83921"/>
              <a:gd name="adj2" fmla="val 167841"/>
              <a:gd name="adj3" fmla="val 27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2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672264" y="4797425"/>
            <a:ext cx="2808287" cy="126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 animBg="1"/>
      <p:bldP spid="1024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92313" y="188914"/>
            <a:ext cx="6481762" cy="1011237"/>
            <a:chOff x="385" y="346"/>
            <a:chExt cx="4083" cy="637"/>
          </a:xfrm>
        </p:grpSpPr>
        <p:sp>
          <p:nvSpPr>
            <p:cNvPr id="118792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346"/>
              <a:ext cx="4083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8793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385" y="346"/>
              <a:ext cx="4093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640014" y="1196976"/>
            <a:ext cx="6408737" cy="183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566988" y="3068639"/>
            <a:ext cx="7129462" cy="655637"/>
            <a:chOff x="657" y="2205"/>
            <a:chExt cx="4491" cy="413"/>
          </a:xfrm>
        </p:grpSpPr>
        <p:sp>
          <p:nvSpPr>
            <p:cNvPr id="118790" name="AutoShape 9"/>
            <p:cNvSpPr>
              <a:spLocks noChangeAspect="1" noChangeArrowheads="1" noTextEdit="1"/>
            </p:cNvSpPr>
            <p:nvPr/>
          </p:nvSpPr>
          <p:spPr bwMode="auto">
            <a:xfrm>
              <a:off x="657" y="2205"/>
              <a:ext cx="4491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879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57" y="2205"/>
              <a:ext cx="450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43476" y="3500438"/>
            <a:ext cx="4105275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24001" y="188914"/>
            <a:ext cx="6481763" cy="1011237"/>
            <a:chOff x="385" y="346"/>
            <a:chExt cx="4083" cy="637"/>
          </a:xfrm>
        </p:grpSpPr>
        <p:sp>
          <p:nvSpPr>
            <p:cNvPr id="119816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346"/>
              <a:ext cx="4083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98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385" y="346"/>
              <a:ext cx="4093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847851" y="1484314"/>
            <a:ext cx="2449513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981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524001" y="3471864"/>
            <a:ext cx="4608513" cy="338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4440239" y="908051"/>
            <a:ext cx="5832475" cy="4486275"/>
            <a:chOff x="1837" y="709"/>
            <a:chExt cx="3674" cy="2826"/>
          </a:xfrm>
        </p:grpSpPr>
        <p:sp>
          <p:nvSpPr>
            <p:cNvPr id="11981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837" y="709"/>
              <a:ext cx="3674" cy="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9815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1837" y="709"/>
              <a:ext cx="3681" cy="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703388" y="260351"/>
            <a:ext cx="6913562" cy="568325"/>
            <a:chOff x="113" y="164"/>
            <a:chExt cx="4355" cy="358"/>
          </a:xfrm>
        </p:grpSpPr>
        <p:sp>
          <p:nvSpPr>
            <p:cNvPr id="1208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3" y="164"/>
              <a:ext cx="4355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850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113" y="164"/>
              <a:ext cx="43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279650" y="908050"/>
            <a:ext cx="7632700" cy="788988"/>
            <a:chOff x="476" y="572"/>
            <a:chExt cx="4037" cy="417"/>
          </a:xfrm>
        </p:grpSpPr>
        <p:sp>
          <p:nvSpPr>
            <p:cNvPr id="12084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76" y="572"/>
              <a:ext cx="403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84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76" y="572"/>
              <a:ext cx="404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4295775" y="1916114"/>
            <a:ext cx="3600450" cy="790575"/>
            <a:chOff x="1746" y="1207"/>
            <a:chExt cx="2268" cy="498"/>
          </a:xfrm>
        </p:grpSpPr>
        <p:sp>
          <p:nvSpPr>
            <p:cNvPr id="12084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746" y="1207"/>
              <a:ext cx="2268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84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1746" y="1207"/>
              <a:ext cx="2277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48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351089" y="2852738"/>
            <a:ext cx="7273925" cy="78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 noChangeAspect="1"/>
          </p:cNvGrpSpPr>
          <p:nvPr/>
        </p:nvGrpSpPr>
        <p:grpSpPr bwMode="auto">
          <a:xfrm>
            <a:off x="4872039" y="3644900"/>
            <a:ext cx="2376487" cy="1138238"/>
            <a:chOff x="2109" y="2296"/>
            <a:chExt cx="1497" cy="717"/>
          </a:xfrm>
        </p:grpSpPr>
        <p:sp>
          <p:nvSpPr>
            <p:cNvPr id="1208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109" y="2296"/>
              <a:ext cx="1497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844" name="Picture 2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109" y="2296"/>
              <a:ext cx="150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493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3503614" y="4941888"/>
            <a:ext cx="5184775" cy="54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" name="Group 24"/>
          <p:cNvGrpSpPr>
            <a:grpSpLocks noChangeAspect="1"/>
          </p:cNvGrpSpPr>
          <p:nvPr/>
        </p:nvGrpSpPr>
        <p:grpSpPr bwMode="auto">
          <a:xfrm>
            <a:off x="4800601" y="5734050"/>
            <a:ext cx="2663825" cy="685800"/>
            <a:chOff x="2064" y="3612"/>
            <a:chExt cx="1678" cy="432"/>
          </a:xfrm>
        </p:grpSpPr>
        <p:sp>
          <p:nvSpPr>
            <p:cNvPr id="12084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064" y="3612"/>
              <a:ext cx="167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842" name="Picture 2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2064" y="3612"/>
              <a:ext cx="168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03388" y="260351"/>
            <a:ext cx="6913562" cy="568325"/>
            <a:chOff x="113" y="164"/>
            <a:chExt cx="4355" cy="358"/>
          </a:xfrm>
        </p:grpSpPr>
        <p:sp>
          <p:nvSpPr>
            <p:cNvPr id="121862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3" y="164"/>
              <a:ext cx="4355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1863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113" y="164"/>
              <a:ext cx="43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135189" y="1125538"/>
            <a:ext cx="7489825" cy="4775200"/>
            <a:chOff x="385" y="618"/>
            <a:chExt cx="4718" cy="3008"/>
          </a:xfrm>
        </p:grpSpPr>
        <p:sp>
          <p:nvSpPr>
            <p:cNvPr id="121860" name="AutoShape 8"/>
            <p:cNvSpPr>
              <a:spLocks noChangeAspect="1" noChangeArrowheads="1" noTextEdit="1"/>
            </p:cNvSpPr>
            <p:nvPr/>
          </p:nvSpPr>
          <p:spPr bwMode="auto">
            <a:xfrm>
              <a:off x="385" y="618"/>
              <a:ext cx="4718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186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385" y="618"/>
              <a:ext cx="4727" cy="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774825" y="404814"/>
            <a:ext cx="8642350" cy="5991225"/>
            <a:chOff x="158" y="164"/>
            <a:chExt cx="5353" cy="3711"/>
          </a:xfrm>
        </p:grpSpPr>
        <p:sp>
          <p:nvSpPr>
            <p:cNvPr id="12288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164"/>
              <a:ext cx="5353" cy="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2884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E3A5"/>
                </a:clrFrom>
                <a:clrTo>
                  <a:srgbClr val="FFE3A5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164"/>
              <a:ext cx="5360" cy="3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782888" y="322264"/>
            <a:ext cx="6985000" cy="6535737"/>
            <a:chOff x="793" y="203"/>
            <a:chExt cx="4400" cy="4117"/>
          </a:xfrm>
        </p:grpSpPr>
        <p:sp>
          <p:nvSpPr>
            <p:cNvPr id="123907" name="AutoShape 5"/>
            <p:cNvSpPr>
              <a:spLocks noChangeAspect="1" noChangeArrowheads="1" noTextEdit="1"/>
            </p:cNvSpPr>
            <p:nvPr/>
          </p:nvSpPr>
          <p:spPr bwMode="auto">
            <a:xfrm>
              <a:off x="793" y="203"/>
              <a:ext cx="4400" cy="4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3908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BFF"/>
                </a:clrFrom>
                <a:clrTo>
                  <a:srgbClr val="F7FB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793" y="203"/>
              <a:ext cx="4407" cy="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774826" y="260351"/>
            <a:ext cx="7273925" cy="1031875"/>
            <a:chOff x="158" y="164"/>
            <a:chExt cx="4582" cy="650"/>
          </a:xfrm>
        </p:grpSpPr>
        <p:sp>
          <p:nvSpPr>
            <p:cNvPr id="1249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164"/>
              <a:ext cx="4582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4938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158" y="164"/>
              <a:ext cx="4592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495550" y="1557338"/>
            <a:ext cx="7200900" cy="1930400"/>
            <a:chOff x="612" y="981"/>
            <a:chExt cx="4536" cy="1216"/>
          </a:xfrm>
        </p:grpSpPr>
        <p:sp>
          <p:nvSpPr>
            <p:cNvPr id="124935" name="AutoShape 9"/>
            <p:cNvSpPr>
              <a:spLocks noChangeAspect="1" noChangeArrowheads="1" noTextEdit="1"/>
            </p:cNvSpPr>
            <p:nvPr/>
          </p:nvSpPr>
          <p:spPr bwMode="auto">
            <a:xfrm>
              <a:off x="612" y="981"/>
              <a:ext cx="4536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493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612" y="981"/>
              <a:ext cx="4545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2640013" y="3789364"/>
            <a:ext cx="7200900" cy="1285875"/>
            <a:chOff x="703" y="2387"/>
            <a:chExt cx="4536" cy="810"/>
          </a:xfrm>
        </p:grpSpPr>
        <p:sp>
          <p:nvSpPr>
            <p:cNvPr id="12493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703" y="2387"/>
              <a:ext cx="4536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4934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703" y="2387"/>
              <a:ext cx="4544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524000" y="0"/>
            <a:ext cx="5976938" cy="793750"/>
            <a:chOff x="158" y="210"/>
            <a:chExt cx="3765" cy="500"/>
          </a:xfrm>
        </p:grpSpPr>
        <p:sp>
          <p:nvSpPr>
            <p:cNvPr id="1075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210"/>
              <a:ext cx="376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7534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210"/>
              <a:ext cx="377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6096000" y="836712"/>
            <a:ext cx="4032250" cy="2779712"/>
            <a:chOff x="2971" y="935"/>
            <a:chExt cx="2540" cy="1751"/>
          </a:xfrm>
        </p:grpSpPr>
        <p:sp>
          <p:nvSpPr>
            <p:cNvPr id="107531" name="AutoShape 9"/>
            <p:cNvSpPr>
              <a:spLocks noChangeAspect="1" noChangeArrowheads="1" noTextEdit="1"/>
            </p:cNvSpPr>
            <p:nvPr/>
          </p:nvSpPr>
          <p:spPr bwMode="auto">
            <a:xfrm>
              <a:off x="2971" y="935"/>
              <a:ext cx="2540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753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2971" y="935"/>
              <a:ext cx="2548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1703513" y="836712"/>
            <a:ext cx="5832475" cy="1817688"/>
            <a:chOff x="249" y="890"/>
            <a:chExt cx="3266" cy="1018"/>
          </a:xfrm>
        </p:grpSpPr>
        <p:sp>
          <p:nvSpPr>
            <p:cNvPr id="10752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49" y="890"/>
              <a:ext cx="326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7530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49" y="890"/>
              <a:ext cx="3274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7464152" y="4005064"/>
            <a:ext cx="2736304" cy="2720432"/>
            <a:chOff x="385" y="2251"/>
            <a:chExt cx="1724" cy="1714"/>
          </a:xfrm>
        </p:grpSpPr>
        <p:sp>
          <p:nvSpPr>
            <p:cNvPr id="10752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85" y="2251"/>
              <a:ext cx="1724" cy="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7528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385" y="2251"/>
              <a:ext cx="1731" cy="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0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561058" y="4653137"/>
            <a:ext cx="4434535" cy="2204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78" name="Picture 2" descr="Η σφαίρα έλκει το μαγνήτη. Εικόνα 2-2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51584" y="2492896"/>
            <a:ext cx="309970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74826" y="260351"/>
            <a:ext cx="7273925" cy="1031875"/>
            <a:chOff x="158" y="164"/>
            <a:chExt cx="4582" cy="650"/>
          </a:xfrm>
        </p:grpSpPr>
        <p:sp>
          <p:nvSpPr>
            <p:cNvPr id="12596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164"/>
              <a:ext cx="4582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5962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158" y="164"/>
              <a:ext cx="4592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2424113" y="1196976"/>
            <a:ext cx="7200900" cy="1285875"/>
            <a:chOff x="703" y="2387"/>
            <a:chExt cx="4536" cy="810"/>
          </a:xfrm>
        </p:grpSpPr>
        <p:sp>
          <p:nvSpPr>
            <p:cNvPr id="125959" name="AutoShape 8"/>
            <p:cNvSpPr>
              <a:spLocks noChangeAspect="1" noChangeArrowheads="1" noTextEdit="1"/>
            </p:cNvSpPr>
            <p:nvPr/>
          </p:nvSpPr>
          <p:spPr bwMode="auto">
            <a:xfrm>
              <a:off x="703" y="2387"/>
              <a:ext cx="4536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5960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703" y="2387"/>
              <a:ext cx="4544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2640013" y="2565401"/>
            <a:ext cx="7200900" cy="3719513"/>
            <a:chOff x="703" y="1616"/>
            <a:chExt cx="4536" cy="2343"/>
          </a:xfrm>
        </p:grpSpPr>
        <p:sp>
          <p:nvSpPr>
            <p:cNvPr id="12595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03" y="1616"/>
              <a:ext cx="4536" cy="2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595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703" y="1616"/>
              <a:ext cx="4544" cy="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992314" y="2060575"/>
            <a:ext cx="8207375" cy="313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74826" y="260351"/>
            <a:ext cx="7273925" cy="1031875"/>
            <a:chOff x="158" y="164"/>
            <a:chExt cx="4582" cy="650"/>
          </a:xfrm>
        </p:grpSpPr>
        <p:sp>
          <p:nvSpPr>
            <p:cNvPr id="12698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8" y="164"/>
              <a:ext cx="4582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698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158" y="164"/>
              <a:ext cx="4592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919289" y="260351"/>
            <a:ext cx="7489825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800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640013" y="1628776"/>
            <a:ext cx="482441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855913" y="2420939"/>
            <a:ext cx="6119812" cy="3900487"/>
            <a:chOff x="839" y="1525"/>
            <a:chExt cx="3855" cy="2457"/>
          </a:xfrm>
        </p:grpSpPr>
        <p:sp>
          <p:nvSpPr>
            <p:cNvPr id="128005" name="AutoShape 7"/>
            <p:cNvSpPr>
              <a:spLocks noChangeAspect="1" noChangeArrowheads="1" noTextEdit="1"/>
            </p:cNvSpPr>
            <p:nvPr/>
          </p:nvSpPr>
          <p:spPr bwMode="auto">
            <a:xfrm>
              <a:off x="839" y="1525"/>
              <a:ext cx="3855" cy="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8006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839" y="1525"/>
              <a:ext cx="3863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919289" y="260351"/>
            <a:ext cx="7489825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902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640013" y="1412876"/>
            <a:ext cx="482441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774826" y="2420939"/>
            <a:ext cx="3889375" cy="2479675"/>
            <a:chOff x="839" y="1525"/>
            <a:chExt cx="3855" cy="2457"/>
          </a:xfrm>
        </p:grpSpPr>
        <p:sp>
          <p:nvSpPr>
            <p:cNvPr id="129037" name="AutoShape 8"/>
            <p:cNvSpPr>
              <a:spLocks noChangeAspect="1" noChangeArrowheads="1" noTextEdit="1"/>
            </p:cNvSpPr>
            <p:nvPr/>
          </p:nvSpPr>
          <p:spPr bwMode="auto">
            <a:xfrm>
              <a:off x="839" y="1525"/>
              <a:ext cx="3855" cy="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9038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839" y="1525"/>
              <a:ext cx="3863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951538" y="2205038"/>
            <a:ext cx="3917950" cy="2767012"/>
            <a:chOff x="2789" y="1389"/>
            <a:chExt cx="2468" cy="1743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2789" y="1389"/>
              <a:ext cx="2468" cy="868"/>
              <a:chOff x="2789" y="1480"/>
              <a:chExt cx="2468" cy="868"/>
            </a:xfrm>
          </p:grpSpPr>
          <p:sp>
            <p:nvSpPr>
              <p:cNvPr id="129035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2789" y="1480"/>
                <a:ext cx="2468" cy="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29036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4000"/>
              </a:blip>
              <a:srcRect/>
              <a:stretch>
                <a:fillRect/>
              </a:stretch>
            </p:blipFill>
            <p:spPr bwMode="auto">
              <a:xfrm>
                <a:off x="2789" y="1480"/>
                <a:ext cx="2476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5"/>
            <p:cNvGrpSpPr>
              <a:grpSpLocks noChangeAspect="1"/>
            </p:cNvGrpSpPr>
            <p:nvPr/>
          </p:nvGrpSpPr>
          <p:grpSpPr bwMode="auto">
            <a:xfrm>
              <a:off x="2971" y="2341"/>
              <a:ext cx="2268" cy="791"/>
              <a:chOff x="2971" y="2432"/>
              <a:chExt cx="2268" cy="791"/>
            </a:xfrm>
          </p:grpSpPr>
          <p:sp>
            <p:nvSpPr>
              <p:cNvPr id="129033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2971" y="2432"/>
                <a:ext cx="2268" cy="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29034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971" y="2432"/>
                <a:ext cx="2278" cy="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368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208213" y="5157789"/>
            <a:ext cx="78486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919289" y="260351"/>
            <a:ext cx="7489825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351088" y="1484314"/>
            <a:ext cx="6337300" cy="536575"/>
            <a:chOff x="521" y="935"/>
            <a:chExt cx="3992" cy="338"/>
          </a:xfrm>
        </p:grpSpPr>
        <p:sp>
          <p:nvSpPr>
            <p:cNvPr id="130058" name="AutoShape 6"/>
            <p:cNvSpPr>
              <a:spLocks noChangeAspect="1" noChangeArrowheads="1" noTextEdit="1"/>
            </p:cNvSpPr>
            <p:nvPr/>
          </p:nvSpPr>
          <p:spPr bwMode="auto">
            <a:xfrm>
              <a:off x="521" y="935"/>
              <a:ext cx="399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005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521" y="935"/>
              <a:ext cx="400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2208213" y="2420939"/>
            <a:ext cx="4392612" cy="2103437"/>
            <a:chOff x="431" y="1525"/>
            <a:chExt cx="2767" cy="1325"/>
          </a:xfrm>
        </p:grpSpPr>
        <p:sp>
          <p:nvSpPr>
            <p:cNvPr id="13005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31" y="1525"/>
              <a:ext cx="2767" cy="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0057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431" y="1525"/>
              <a:ext cx="2777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 noChangeAspect="1"/>
          </p:cNvGrpSpPr>
          <p:nvPr/>
        </p:nvGrpSpPr>
        <p:grpSpPr bwMode="auto">
          <a:xfrm>
            <a:off x="6456364" y="4292601"/>
            <a:ext cx="3743325" cy="2263775"/>
            <a:chOff x="3107" y="2704"/>
            <a:chExt cx="2358" cy="1426"/>
          </a:xfrm>
        </p:grpSpPr>
        <p:sp>
          <p:nvSpPr>
            <p:cNvPr id="13005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107" y="2704"/>
              <a:ext cx="2358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005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3107" y="2704"/>
              <a:ext cx="236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D6"/>
              </a:clrFrom>
              <a:clrTo>
                <a:srgbClr val="FFFFD6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847850" y="2133600"/>
            <a:ext cx="6192838" cy="336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107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524001" y="1"/>
            <a:ext cx="7489825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774825" y="1268414"/>
            <a:ext cx="6337300" cy="536575"/>
            <a:chOff x="521" y="935"/>
            <a:chExt cx="3992" cy="338"/>
          </a:xfrm>
        </p:grpSpPr>
        <p:sp>
          <p:nvSpPr>
            <p:cNvPr id="131078" name="AutoShape 7"/>
            <p:cNvSpPr>
              <a:spLocks noChangeAspect="1" noChangeArrowheads="1" noTextEdit="1"/>
            </p:cNvSpPr>
            <p:nvPr/>
          </p:nvSpPr>
          <p:spPr bwMode="auto">
            <a:xfrm>
              <a:off x="521" y="935"/>
              <a:ext cx="399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107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521" y="935"/>
              <a:ext cx="400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3564" y="692150"/>
            <a:ext cx="2268537" cy="563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74825" y="260350"/>
            <a:ext cx="5976938" cy="793750"/>
            <a:chOff x="158" y="210"/>
            <a:chExt cx="3765" cy="500"/>
          </a:xfrm>
        </p:grpSpPr>
        <p:sp>
          <p:nvSpPr>
            <p:cNvPr id="10855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210"/>
              <a:ext cx="376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8555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210"/>
              <a:ext cx="377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1847528" y="1412777"/>
            <a:ext cx="6265862" cy="216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279651" y="3716338"/>
            <a:ext cx="3529013" cy="2627312"/>
            <a:chOff x="521" y="2341"/>
            <a:chExt cx="2223" cy="1655"/>
          </a:xfrm>
        </p:grpSpPr>
        <p:sp>
          <p:nvSpPr>
            <p:cNvPr id="108552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1" y="2341"/>
              <a:ext cx="2223" cy="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855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521" y="2341"/>
              <a:ext cx="2230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6096000" y="3933826"/>
            <a:ext cx="3887788" cy="2371725"/>
            <a:chOff x="2880" y="2478"/>
            <a:chExt cx="2449" cy="1494"/>
          </a:xfrm>
        </p:grpSpPr>
        <p:sp>
          <p:nvSpPr>
            <p:cNvPr id="108550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880" y="2478"/>
              <a:ext cx="2449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8551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880" y="2478"/>
              <a:ext cx="2457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943475" y="0"/>
            <a:ext cx="5327650" cy="3581400"/>
            <a:chOff x="703" y="890"/>
            <a:chExt cx="3356" cy="2256"/>
          </a:xfrm>
        </p:grpSpPr>
        <p:sp>
          <p:nvSpPr>
            <p:cNvPr id="109579" name="AutoShape 5"/>
            <p:cNvSpPr>
              <a:spLocks noChangeAspect="1" noChangeArrowheads="1" noTextEdit="1"/>
            </p:cNvSpPr>
            <p:nvPr/>
          </p:nvSpPr>
          <p:spPr bwMode="auto">
            <a:xfrm>
              <a:off x="703" y="890"/>
              <a:ext cx="335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9580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703" y="890"/>
              <a:ext cx="3366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1774825" y="260350"/>
            <a:ext cx="5976938" cy="793750"/>
            <a:chOff x="158" y="210"/>
            <a:chExt cx="3765" cy="500"/>
          </a:xfrm>
        </p:grpSpPr>
        <p:sp>
          <p:nvSpPr>
            <p:cNvPr id="109577" name="AutoShape 9"/>
            <p:cNvSpPr>
              <a:spLocks noChangeAspect="1" noChangeArrowheads="1" noTextEdit="1"/>
            </p:cNvSpPr>
            <p:nvPr/>
          </p:nvSpPr>
          <p:spPr bwMode="auto">
            <a:xfrm>
              <a:off x="158" y="210"/>
              <a:ext cx="376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957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210"/>
              <a:ext cx="377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1919289" y="1268414"/>
            <a:ext cx="4752975" cy="523875"/>
            <a:chOff x="249" y="935"/>
            <a:chExt cx="2994" cy="330"/>
          </a:xfrm>
        </p:grpSpPr>
        <p:sp>
          <p:nvSpPr>
            <p:cNvPr id="10957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49" y="935"/>
              <a:ext cx="299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9576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49" y="935"/>
              <a:ext cx="300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22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774826" y="3500439"/>
            <a:ext cx="6265863" cy="174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4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2063751" y="5229226"/>
            <a:ext cx="6264275" cy="152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74825" y="260350"/>
            <a:ext cx="5976938" cy="793750"/>
            <a:chOff x="158" y="210"/>
            <a:chExt cx="3765" cy="500"/>
          </a:xfrm>
        </p:grpSpPr>
        <p:sp>
          <p:nvSpPr>
            <p:cNvPr id="11060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210"/>
              <a:ext cx="376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0605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210"/>
              <a:ext cx="377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1992313" y="1268414"/>
            <a:ext cx="5903912" cy="561975"/>
            <a:chOff x="295" y="799"/>
            <a:chExt cx="3719" cy="354"/>
          </a:xfrm>
        </p:grpSpPr>
        <p:sp>
          <p:nvSpPr>
            <p:cNvPr id="11060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95" y="799"/>
              <a:ext cx="3719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0603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295" y="799"/>
              <a:ext cx="372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2063750" y="1989138"/>
            <a:ext cx="7056438" cy="1670050"/>
            <a:chOff x="340" y="1253"/>
            <a:chExt cx="3992" cy="945"/>
          </a:xfrm>
        </p:grpSpPr>
        <p:sp>
          <p:nvSpPr>
            <p:cNvPr id="11060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40" y="1253"/>
              <a:ext cx="399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0601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340" y="1253"/>
              <a:ext cx="4000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2208214" y="4005263"/>
            <a:ext cx="7056437" cy="2171700"/>
            <a:chOff x="431" y="2432"/>
            <a:chExt cx="4082" cy="1256"/>
          </a:xfrm>
        </p:grpSpPr>
        <p:sp>
          <p:nvSpPr>
            <p:cNvPr id="11059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31" y="2432"/>
              <a:ext cx="4082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0599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31" y="2432"/>
              <a:ext cx="4090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74825" y="260350"/>
            <a:ext cx="5976938" cy="793750"/>
            <a:chOff x="158" y="210"/>
            <a:chExt cx="3765" cy="500"/>
          </a:xfrm>
        </p:grpSpPr>
        <p:sp>
          <p:nvSpPr>
            <p:cNvPr id="1116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210"/>
              <a:ext cx="376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1627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210"/>
              <a:ext cx="377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208213" y="981075"/>
            <a:ext cx="5040312" cy="2389188"/>
            <a:chOff x="476" y="845"/>
            <a:chExt cx="3175" cy="1505"/>
          </a:xfrm>
        </p:grpSpPr>
        <p:sp>
          <p:nvSpPr>
            <p:cNvPr id="111624" name="AutoShape 8"/>
            <p:cNvSpPr>
              <a:spLocks noChangeAspect="1" noChangeArrowheads="1" noTextEdit="1"/>
            </p:cNvSpPr>
            <p:nvPr/>
          </p:nvSpPr>
          <p:spPr bwMode="auto">
            <a:xfrm>
              <a:off x="476" y="845"/>
              <a:ext cx="3175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162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476" y="845"/>
              <a:ext cx="3184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2063750" y="3213101"/>
            <a:ext cx="5975350" cy="1774825"/>
            <a:chOff x="340" y="2205"/>
            <a:chExt cx="3764" cy="1118"/>
          </a:xfrm>
        </p:grpSpPr>
        <p:sp>
          <p:nvSpPr>
            <p:cNvPr id="11162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40" y="2205"/>
              <a:ext cx="3764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1623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340" y="2205"/>
              <a:ext cx="3772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627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063751" y="5013326"/>
            <a:ext cx="5832475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74825" y="260350"/>
            <a:ext cx="5976938" cy="793750"/>
            <a:chOff x="158" y="210"/>
            <a:chExt cx="3765" cy="500"/>
          </a:xfrm>
        </p:grpSpPr>
        <p:sp>
          <p:nvSpPr>
            <p:cNvPr id="11265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210"/>
              <a:ext cx="376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657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158" y="210"/>
              <a:ext cx="377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2135189" y="981076"/>
            <a:ext cx="4681537" cy="2219325"/>
            <a:chOff x="476" y="845"/>
            <a:chExt cx="3175" cy="1505"/>
          </a:xfrm>
        </p:grpSpPr>
        <p:sp>
          <p:nvSpPr>
            <p:cNvPr id="112654" name="AutoShape 9"/>
            <p:cNvSpPr>
              <a:spLocks noChangeAspect="1" noChangeArrowheads="1" noTextEdit="1"/>
            </p:cNvSpPr>
            <p:nvPr/>
          </p:nvSpPr>
          <p:spPr bwMode="auto">
            <a:xfrm>
              <a:off x="476" y="845"/>
              <a:ext cx="3175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65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476" y="845"/>
              <a:ext cx="3184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7319963" y="1989138"/>
            <a:ext cx="2735262" cy="552450"/>
            <a:chOff x="3742" y="1344"/>
            <a:chExt cx="1723" cy="348"/>
          </a:xfrm>
        </p:grpSpPr>
        <p:sp>
          <p:nvSpPr>
            <p:cNvPr id="11265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742" y="1344"/>
              <a:ext cx="1723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65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3742" y="1344"/>
              <a:ext cx="173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 noChangeAspect="1"/>
          </p:cNvGrpSpPr>
          <p:nvPr/>
        </p:nvGrpSpPr>
        <p:grpSpPr bwMode="auto">
          <a:xfrm>
            <a:off x="2279651" y="3213101"/>
            <a:ext cx="7345363" cy="974725"/>
            <a:chOff x="476" y="2341"/>
            <a:chExt cx="4627" cy="614"/>
          </a:xfrm>
        </p:grpSpPr>
        <p:sp>
          <p:nvSpPr>
            <p:cNvPr id="11265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76" y="2341"/>
              <a:ext cx="4627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651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76" y="2341"/>
              <a:ext cx="4636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424114" y="4221163"/>
            <a:ext cx="7056437" cy="1344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 noChangeAspect="1"/>
          </p:cNvGrpSpPr>
          <p:nvPr/>
        </p:nvGrpSpPr>
        <p:grpSpPr bwMode="auto">
          <a:xfrm>
            <a:off x="2424114" y="5589589"/>
            <a:ext cx="7127875" cy="1019175"/>
            <a:chOff x="567" y="3521"/>
            <a:chExt cx="4490" cy="642"/>
          </a:xfrm>
        </p:grpSpPr>
        <p:sp>
          <p:nvSpPr>
            <p:cNvPr id="11264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567" y="3521"/>
              <a:ext cx="44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649" name="Picture 2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567" y="3521"/>
              <a:ext cx="4499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847850" y="260351"/>
            <a:ext cx="5543550" cy="557213"/>
            <a:chOff x="204" y="164"/>
            <a:chExt cx="3492" cy="351"/>
          </a:xfrm>
        </p:grpSpPr>
        <p:sp>
          <p:nvSpPr>
            <p:cNvPr id="11367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164"/>
              <a:ext cx="349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3677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04" y="164"/>
              <a:ext cx="35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1992314" y="908050"/>
            <a:ext cx="3571875" cy="5689600"/>
            <a:chOff x="295" y="572"/>
            <a:chExt cx="2250" cy="3584"/>
          </a:xfrm>
        </p:grpSpPr>
        <p:sp>
          <p:nvSpPr>
            <p:cNvPr id="113674" name="AutoShape 9"/>
            <p:cNvSpPr>
              <a:spLocks noChangeAspect="1" noChangeArrowheads="1" noTextEdit="1"/>
            </p:cNvSpPr>
            <p:nvPr/>
          </p:nvSpPr>
          <p:spPr bwMode="auto">
            <a:xfrm>
              <a:off x="295" y="572"/>
              <a:ext cx="2250" cy="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367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95" y="572"/>
              <a:ext cx="2258" cy="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5735638" y="1196976"/>
            <a:ext cx="4392612" cy="2208213"/>
            <a:chOff x="2653" y="754"/>
            <a:chExt cx="2767" cy="1391"/>
          </a:xfrm>
        </p:grpSpPr>
        <p:sp>
          <p:nvSpPr>
            <p:cNvPr id="11367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653" y="754"/>
              <a:ext cx="2767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3673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3" y="754"/>
              <a:ext cx="2774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5880101" y="3933826"/>
            <a:ext cx="4105275" cy="2555875"/>
            <a:chOff x="2653" y="2478"/>
            <a:chExt cx="2359" cy="1469"/>
          </a:xfrm>
        </p:grpSpPr>
        <p:sp>
          <p:nvSpPr>
            <p:cNvPr id="11367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653" y="2478"/>
              <a:ext cx="2359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367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653" y="2478"/>
              <a:ext cx="2369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47850" y="260351"/>
            <a:ext cx="5543550" cy="557213"/>
            <a:chOff x="204" y="164"/>
            <a:chExt cx="3492" cy="351"/>
          </a:xfrm>
        </p:grpSpPr>
        <p:sp>
          <p:nvSpPr>
            <p:cNvPr id="11469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164"/>
              <a:ext cx="349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469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04" y="164"/>
              <a:ext cx="35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992313" y="908051"/>
            <a:ext cx="4608512" cy="393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279651" y="5013326"/>
            <a:ext cx="7489825" cy="995363"/>
            <a:chOff x="476" y="3158"/>
            <a:chExt cx="4718" cy="627"/>
          </a:xfrm>
        </p:grpSpPr>
        <p:sp>
          <p:nvSpPr>
            <p:cNvPr id="114693" name="AutoShape 9"/>
            <p:cNvSpPr>
              <a:spLocks noChangeAspect="1" noChangeArrowheads="1" noTextEdit="1"/>
            </p:cNvSpPr>
            <p:nvPr/>
          </p:nvSpPr>
          <p:spPr bwMode="auto">
            <a:xfrm>
              <a:off x="476" y="3158"/>
              <a:ext cx="4718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4694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76" y="3158"/>
              <a:ext cx="4728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2020-03-21T17:17:01Z</dcterms:created>
  <dcterms:modified xsi:type="dcterms:W3CDTF">2020-03-21T17:17:33Z</dcterms:modified>
</cp:coreProperties>
</file>