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16447FF-A2C8-4109-8358-59DBAF61CD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4FC7AAA-028B-4D34-A348-1D22B70BD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019D4F1-06CC-47F2-A015-3F85CB093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0704-A239-41B0-9A6D-ACC3723320C0}" type="datetimeFigureOut">
              <a:rPr lang="el-GR" smtClean="0"/>
              <a:t>3/5/2018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15D5047-F0EC-44DF-9159-7051CE6A3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7DFB285-024F-4F36-AF71-095798074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47171-C13A-4FAF-9FE6-1E68C841E09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3926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AB0AAE8-8A70-4B3B-95F3-294EC0CDD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61380F50-A1E7-47B8-9425-B88BAF3925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7C3974D-718B-46F0-8225-31BFB33B3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0704-A239-41B0-9A6D-ACC3723320C0}" type="datetimeFigureOut">
              <a:rPr lang="el-GR" smtClean="0"/>
              <a:t>3/5/2018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15258B9-6CA0-4C1A-8E7D-1C528A56C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80D68C4-09E3-4E2D-B959-4873CC8D8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47171-C13A-4FAF-9FE6-1E68C841E09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306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FC131070-3CEA-4255-A416-7A076AE4F8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3863A178-EE17-4E97-B1A0-9BBEBE385F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AE61B4C-D78F-4475-9DC9-59D852017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0704-A239-41B0-9A6D-ACC3723320C0}" type="datetimeFigureOut">
              <a:rPr lang="el-GR" smtClean="0"/>
              <a:t>3/5/2018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D868ACE-A092-448D-9447-6899686B5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D37DF59-D17E-4E57-9C53-9E3BDC9E1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47171-C13A-4FAF-9FE6-1E68C841E09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8001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F806D3C-4230-447A-9AAE-63D7AF242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94D123C-138B-427C-B771-38D338667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28CAC31-DA8C-4005-AA1F-870C45212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0704-A239-41B0-9A6D-ACC3723320C0}" type="datetimeFigureOut">
              <a:rPr lang="el-GR" smtClean="0"/>
              <a:t>3/5/2018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310BB6B-3AF5-4B32-86AC-89F79B25A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BB569B4-FF74-44DD-8E71-1ED567023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47171-C13A-4FAF-9FE6-1E68C841E09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0983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66346E5-5207-4A90-A187-BA30E7B1F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9F28F0A-9CAA-478B-A309-36A7DBD3F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0BE10B1-E4F6-4A4F-B6A7-757459590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0704-A239-41B0-9A6D-ACC3723320C0}" type="datetimeFigureOut">
              <a:rPr lang="el-GR" smtClean="0"/>
              <a:t>3/5/2018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E355F95-0949-472A-A720-44CD6B16C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6B79B1B-A1F5-43D0-81A2-EAA731046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47171-C13A-4FAF-9FE6-1E68C841E09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9416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C414F59-2661-47B5-9DF2-35D5DD268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6F08101-BDBB-41A8-ACAB-D25392CC5E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6FFFE75-214E-4F95-B82C-64CCDC0DF7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BA1EA2E-B9D9-40BD-B7F8-08C038980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0704-A239-41B0-9A6D-ACC3723320C0}" type="datetimeFigureOut">
              <a:rPr lang="el-GR" smtClean="0"/>
              <a:t>3/5/2018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CFC874B-958F-42E1-9231-D87D9DBA6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BFAA87C-6D55-4AAB-8B97-336A825A3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47171-C13A-4FAF-9FE6-1E68C841E09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1688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1900008-40A1-42F4-B0CB-0C04CE2BD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4A580FD-CDFF-4DEF-AC12-E05C7C1E5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619ECF73-B683-4F72-BEA7-DD08D514EF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73C94025-10C4-4D15-A01D-5BF88534BF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2FA92357-574B-45D4-A498-2A02FF90C3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3B7315E4-246B-493D-B4BB-3EA297302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0704-A239-41B0-9A6D-ACC3723320C0}" type="datetimeFigureOut">
              <a:rPr lang="el-GR" smtClean="0"/>
              <a:t>3/5/2018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7DE4F5D3-80A4-44C0-8403-AFD608D16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5DAADE9F-7895-43EE-98FB-BC4291F1E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47171-C13A-4FAF-9FE6-1E68C841E09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0221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0AC49F6-DC36-44C2-9222-F71E9008A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9517CC7-9871-4EA6-BB90-611B8B342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0704-A239-41B0-9A6D-ACC3723320C0}" type="datetimeFigureOut">
              <a:rPr lang="el-GR" smtClean="0"/>
              <a:t>3/5/2018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C1A8E97F-1E80-4836-8EE7-CFD7F9EDD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FC7D53FF-A74B-4D55-9FB6-4FFB1B8A7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47171-C13A-4FAF-9FE6-1E68C841E09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3880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ACDFD511-1565-4875-9DBC-244922A5B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0704-A239-41B0-9A6D-ACC3723320C0}" type="datetimeFigureOut">
              <a:rPr lang="el-GR" smtClean="0"/>
              <a:t>3/5/2018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BAC5936A-69CF-431C-A862-7D64EE5AD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AA1C6928-EBA9-4A72-A5A1-1E97B9C26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47171-C13A-4FAF-9FE6-1E68C841E09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3244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D440A84-FA1F-4DAC-8B1D-663B4357E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4A4B4CC-C510-410F-B1BD-1F67193E7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641AC40-E4D6-45A3-BB89-F570C5C486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B1518F5-FA59-4A70-B3C0-E969CF8D6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0704-A239-41B0-9A6D-ACC3723320C0}" type="datetimeFigureOut">
              <a:rPr lang="el-GR" smtClean="0"/>
              <a:t>3/5/2018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08DF5AD-A589-4A61-AD27-6D026BCB2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731D207-CE79-44E7-B4EE-A992D82E5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47171-C13A-4FAF-9FE6-1E68C841E09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7429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14BDE65-B4B1-4BCF-92FA-A1837112D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11175B99-113F-424D-84DD-46F5BF533C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7CBCC2D8-72CB-4050-9563-B8238CC593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911E3BB-69EF-4E44-95F8-2BC32542D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0704-A239-41B0-9A6D-ACC3723320C0}" type="datetimeFigureOut">
              <a:rPr lang="el-GR" smtClean="0"/>
              <a:t>3/5/2018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4FF6A936-EE12-439D-B876-9D0900ED8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B38414E-F7EA-4BDF-9CDF-03D121B22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47171-C13A-4FAF-9FE6-1E68C841E09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1770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7866E808-71BC-4A38-8ECE-8E9C9710A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9808C1C-E5DE-4A72-9101-B777F3802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A20B68D-3715-4DA0-A347-6D20D7CCC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E0704-A239-41B0-9A6D-ACC3723320C0}" type="datetimeFigureOut">
              <a:rPr lang="el-GR" smtClean="0"/>
              <a:t>3/5/2018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E6A946F-84B1-4C0C-9B05-DC13353E60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B7CB54B-832F-4AC7-946A-9C91D229B5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47171-C13A-4FAF-9FE6-1E68C841E09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2446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3124B1EA-B1B6-4489-82ED-9C8E3F05D3A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57662" y="186470"/>
            <a:ext cx="3876675" cy="523875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967110AC-7FA9-4763-A778-EB71F7FC4AA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4936" y="871946"/>
            <a:ext cx="7559401" cy="1614767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982DD870-5CB3-4C43-BA22-4D18BAB2FEE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14520" y="3718289"/>
            <a:ext cx="1719817" cy="44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55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C94AFDCB-F017-4861-B628-7ED27994265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57662" y="186470"/>
            <a:ext cx="3876675" cy="523875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F20CC1CC-294F-4D9A-8891-24938A1073F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887" y="872269"/>
            <a:ext cx="10953750" cy="1209675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589F2F62-6963-4057-A0F6-F67BB311823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0379" y="2735506"/>
            <a:ext cx="105632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53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29A89B8E-B359-4335-9A65-C930DEEA6D1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57662" y="186470"/>
            <a:ext cx="3876675" cy="523875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68266037-3E9F-4A5A-B231-EB666BB8454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2642" y="917331"/>
            <a:ext cx="10858500" cy="1295400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70A3BF6B-1393-49C1-A4DC-4DD0DEB45B3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8723" y="2419717"/>
            <a:ext cx="9029016" cy="425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33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596BA8CA-F66F-4A43-95ED-F8C398C4CCB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57662" y="186470"/>
            <a:ext cx="3876675" cy="523875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461CE6FB-8AA0-4536-B7E5-4F40932B611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2407" y="710345"/>
            <a:ext cx="7017601" cy="3750634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F8D835B5-247E-4ECD-9766-95594364878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306" y="4647277"/>
            <a:ext cx="7249801" cy="127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46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54A0E51-9507-449A-81E7-3ED3C6D701E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57662" y="186470"/>
            <a:ext cx="3876675" cy="523875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E96216B6-D7AD-401B-A71A-3A7707282C6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21486"/>
            <a:ext cx="5431539" cy="2902946"/>
          </a:xfrm>
          <a:prstGeom prst="rect">
            <a:avLst/>
          </a:prstGeom>
        </p:spPr>
      </p:pic>
      <p:grpSp>
        <p:nvGrpSpPr>
          <p:cNvPr id="6" name="Ομάδα 5">
            <a:extLst>
              <a:ext uri="{FF2B5EF4-FFF2-40B4-BE49-F238E27FC236}">
                <a16:creationId xmlns:a16="http://schemas.microsoft.com/office/drawing/2014/main" id="{C8F88392-F74A-4733-B7D5-220DE390321D}"/>
              </a:ext>
            </a:extLst>
          </p:cNvPr>
          <p:cNvGrpSpPr/>
          <p:nvPr/>
        </p:nvGrpSpPr>
        <p:grpSpPr>
          <a:xfrm>
            <a:off x="4747238" y="2308532"/>
            <a:ext cx="7275601" cy="4468509"/>
            <a:chOff x="4515598" y="831424"/>
            <a:chExt cx="7275601" cy="4468509"/>
          </a:xfrm>
        </p:grpSpPr>
        <p:pic>
          <p:nvPicPr>
            <p:cNvPr id="2" name="Εικόνα 1">
              <a:extLst>
                <a:ext uri="{FF2B5EF4-FFF2-40B4-BE49-F238E27FC236}">
                  <a16:creationId xmlns:a16="http://schemas.microsoft.com/office/drawing/2014/main" id="{BD67B97A-150C-44F8-B7CF-B10DF3D4CE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15598" y="831424"/>
              <a:ext cx="7275601" cy="2856400"/>
            </a:xfrm>
            <a:prstGeom prst="rect">
              <a:avLst/>
            </a:prstGeom>
          </p:spPr>
        </p:pic>
        <p:pic>
          <p:nvPicPr>
            <p:cNvPr id="5" name="Εικόνα 4">
              <a:extLst>
                <a:ext uri="{FF2B5EF4-FFF2-40B4-BE49-F238E27FC236}">
                  <a16:creationId xmlns:a16="http://schemas.microsoft.com/office/drawing/2014/main" id="{82560EA5-FB7C-4034-AF61-72AE307B0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15598" y="3659433"/>
              <a:ext cx="7275601" cy="1640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586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2A53142B-B116-4E27-8A39-9540D7458CF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57662" y="186470"/>
            <a:ext cx="3876675" cy="523875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6385A53C-4EB4-4E2A-B87D-E4A4E1D7030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052" y="645064"/>
            <a:ext cx="7301401" cy="1839933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582DCDCC-32F7-4CA2-8206-F42BD51535B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04347" y="2484997"/>
            <a:ext cx="7275601" cy="434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23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1E746CFC-A767-4E4C-8D1B-540464B807E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57662" y="186470"/>
            <a:ext cx="3876675" cy="523875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2B22CB7F-9D77-4D75-A953-849E855A098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483" y="639493"/>
            <a:ext cx="7275601" cy="2624800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D31064F8-98F8-41DB-A6A4-A933A161FAD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3330" y="3165363"/>
            <a:ext cx="7635370" cy="369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45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A6B94BBF-276F-4ABC-AB7A-EEFE1E7F061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57662" y="186470"/>
            <a:ext cx="3876675" cy="523875"/>
          </a:xfrm>
          <a:prstGeom prst="rect">
            <a:avLst/>
          </a:prstGeom>
        </p:spPr>
      </p:pic>
      <p:grpSp>
        <p:nvGrpSpPr>
          <p:cNvPr id="5" name="Ομάδα 4">
            <a:extLst>
              <a:ext uri="{FF2B5EF4-FFF2-40B4-BE49-F238E27FC236}">
                <a16:creationId xmlns:a16="http://schemas.microsoft.com/office/drawing/2014/main" id="{84F63A25-C664-4EF4-B831-F841349CD9FC}"/>
              </a:ext>
            </a:extLst>
          </p:cNvPr>
          <p:cNvGrpSpPr/>
          <p:nvPr/>
        </p:nvGrpSpPr>
        <p:grpSpPr>
          <a:xfrm>
            <a:off x="728662" y="1295692"/>
            <a:ext cx="7305675" cy="1804775"/>
            <a:chOff x="728662" y="1295692"/>
            <a:chExt cx="7305675" cy="1804775"/>
          </a:xfrm>
        </p:grpSpPr>
        <p:pic>
          <p:nvPicPr>
            <p:cNvPr id="3" name="Εικόνα 2">
              <a:extLst>
                <a:ext uri="{FF2B5EF4-FFF2-40B4-BE49-F238E27FC236}">
                  <a16:creationId xmlns:a16="http://schemas.microsoft.com/office/drawing/2014/main" id="{CFB4537A-BF2F-4319-9B4E-BC77812A77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32936" y="1295692"/>
              <a:ext cx="7301401" cy="1312400"/>
            </a:xfrm>
            <a:prstGeom prst="rect">
              <a:avLst/>
            </a:prstGeom>
          </p:spPr>
        </p:pic>
        <p:pic>
          <p:nvPicPr>
            <p:cNvPr id="4" name="Εικόνα 3">
              <a:extLst>
                <a:ext uri="{FF2B5EF4-FFF2-40B4-BE49-F238E27FC236}">
                  <a16:creationId xmlns:a16="http://schemas.microsoft.com/office/drawing/2014/main" id="{0738C91B-303F-4373-95EE-1F2EF7E7B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28662" y="2608092"/>
              <a:ext cx="7301401" cy="4923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4408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5605A38B-C083-484A-BC3D-3003E7F03E1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57662" y="186470"/>
            <a:ext cx="3876675" cy="523875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8F0B1C66-9206-4F7A-937D-4D6899CF106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6668" y="820910"/>
            <a:ext cx="6837001" cy="1839933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5997A9A6-7107-47EC-87E6-1FF6688E5A7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92899" y="3277817"/>
            <a:ext cx="1555247" cy="46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09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6C3F8054-B6FB-4A3A-A29B-C3F56B02C9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57662" y="186470"/>
            <a:ext cx="3876675" cy="523875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37CFC741-064A-4C67-8EA8-B21994B17AE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0861" y="820911"/>
            <a:ext cx="7533601" cy="2103700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67DD0077-A33F-4241-A7C8-72E96C37ABF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61920" y="3662330"/>
            <a:ext cx="1662542" cy="54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45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8CEF6871-6282-46F1-8561-35390233404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57662" y="186470"/>
            <a:ext cx="3876675" cy="523875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93CFFACB-0A6D-435F-A477-B2A3C5197CC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4061" y="804200"/>
            <a:ext cx="7327201" cy="2624800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CD93DEAB-4FA6-4160-89A1-57A6E888E6D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07546" y="4168842"/>
            <a:ext cx="1332918" cy="52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65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311B60C5-01F2-4BA4-A2ED-850BAF45A7F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57662" y="186470"/>
            <a:ext cx="3876675" cy="523875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6D2A4B12-1A10-4604-9855-13FB11AF7F8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5437" y="911189"/>
            <a:ext cx="6372601" cy="1325267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63B878FD-5824-420E-96B2-53CA5328C22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05800" y="3236000"/>
            <a:ext cx="1763100" cy="69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77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0AE7F1EF-250F-45C3-8DB6-E3731402B53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57662" y="186470"/>
            <a:ext cx="3876675" cy="523875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ECF61AA8-6705-4F4D-AB7C-E6A54C590A0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6929" y="710345"/>
            <a:ext cx="8369750" cy="2006478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82D8F775-27AB-4591-8F71-A1C07EB82F1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90414" y="3744674"/>
            <a:ext cx="8727265" cy="219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00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EA29371B-7B1B-4ABA-975F-8079C1F46F0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57662" y="186470"/>
            <a:ext cx="3876675" cy="523875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0C7C5FB1-26F1-4050-AB43-85439C28D3A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7268" y="1061085"/>
            <a:ext cx="8455143" cy="1057861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78437CFA-0901-482E-B427-4046F761717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3222" y="2250416"/>
            <a:ext cx="9397835" cy="393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99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D34955E1-8FE8-48F7-B33F-48172561FDB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57662" y="186470"/>
            <a:ext cx="3876675" cy="523875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A265B7CF-2124-4D44-9FFF-AEC9627C531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1785" y="1196487"/>
            <a:ext cx="7686675" cy="438150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8A5B722D-845E-42D4-8D58-B65FB717E1B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88915" y="2601671"/>
            <a:ext cx="9652812" cy="175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8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D4F5A2FE-EAD0-4CED-AA82-E55B2E267B7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57662" y="186470"/>
            <a:ext cx="3876675" cy="523875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85C34ADD-C736-460C-95CD-DC96C537C6D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126" y="710345"/>
            <a:ext cx="10868025" cy="1962150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9DE395C1-6EAC-46EA-9743-1DAF2E4D951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9383" y="3660606"/>
            <a:ext cx="11260975" cy="166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8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Ευρεία οθόνη</PresentationFormat>
  <Paragraphs>0</Paragraphs>
  <Slides>16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Yiannis Chiotelis</dc:creator>
  <cp:lastModifiedBy>Yiannis Chiotelis</cp:lastModifiedBy>
  <cp:revision>5</cp:revision>
  <dcterms:created xsi:type="dcterms:W3CDTF">2018-05-03T18:55:57Z</dcterms:created>
  <dcterms:modified xsi:type="dcterms:W3CDTF">2018-05-03T19:19:32Z</dcterms:modified>
</cp:coreProperties>
</file>