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34C86A-8AD2-4C97-9236-EB1B0907D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97F55F-22A6-4720-AB0E-96B8FADD5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57DFB5-6723-4415-B47D-FB5B6C12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FCFF-DCC0-4D06-B934-78168AE6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96AAF8-FD62-4A34-B483-A4E4B6D8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0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1EF18E-F15A-4DAD-A281-505586D7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BD7288-8A5E-4C92-A508-7C7790240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4B83FB-C2C4-4E07-9CCE-568F344B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82E18E-0703-4661-AD67-AFB12092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0A3C91-CA94-47C9-96CE-BE5DAE7A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71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109FF7C-6AFA-4D8D-AF12-FA1A38CF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E7C58B-BA69-48DB-B91A-FE3560AF3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C101F2-BDB5-4D9E-8AEB-513EA0C5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E2EBEC-A326-4CD1-9ABD-2D716A87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39B8C7-2A34-427E-BFEB-882C7088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11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D751B2-AC76-4A48-AA31-2F4C459B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0EEF9C-CFBE-48E2-B280-4A52706C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E8642A-BBE5-4A67-9118-2A1138F3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E98911-E13C-405A-B868-F64FB25E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8C51CD-D474-471A-96C4-B8D1F1D1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10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9A08C7-88B8-435E-AF5E-7DF7D237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F1D011-5239-41A0-9D5C-F86E9CE87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7F7DF9-E8DE-43BF-BE91-74140276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FA9C5E-90B7-4281-B109-E39424D6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AE6581-7873-4DBD-93D9-1F5A8E84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2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34A31E-763C-4455-B2D4-AF5F048B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BAD1D2-4C7B-44C6-901E-3A6B19B1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8553CE-9C7A-4A09-9B36-9B1D36DE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102254-2EEF-4267-AE0B-7BAC346B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E64B97-B40B-40C6-9AED-D53491E5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0C1A61-7A74-40EA-8440-D3304DB7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9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2D5794-D8F2-4726-B8CC-85E76BE2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386351E-9C99-4AB0-9E65-F52C0323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3CE4F24-4243-4C64-95DC-79E5577A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87AB168-D5BC-4FD9-B70E-8BEDC4A2F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C6AE0FD-89E7-4BCF-983F-E54D8AA69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DEE4B69-2EF8-4032-A8CA-7644B3CC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96FBEB-3E10-4090-A4DF-4183844C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102A5C-2B9A-4572-86D0-E74E71FA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3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3D9E42-0B58-45C2-A4FC-A088C2E1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EF812F1-1777-4109-9022-856D7DCC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89BDBA-D2EF-4561-84D9-DE0676E2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5304E7-9BFA-429F-95DE-17AB1232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6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2828331-2519-4862-90C7-3CC5200A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69FD06B-1A88-4CAD-AE96-D01D9E09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7CB417D-54EB-4776-9BFA-539F4F16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53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A78B3E-B306-4D0A-849A-27F33E6A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6D015F-F209-4641-8AB3-489ADD014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57879E5-62F9-42DE-8078-A3D093A52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5F68E6-E298-4DB4-B41B-24153ED5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FBCD36-A106-4FB5-B9ED-52F5687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822280C-790D-400A-A717-2C6954AB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77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E7972A-CE8F-4DCA-801D-E3C9C52F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039D455-3CA2-41FD-8584-00ED56D8E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AF91336-0145-40CD-A7C5-A3282E72C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CE0337-2146-420F-9BD2-60E9A1A8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386AD3-F629-4C72-BCF8-04374BC8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0452D6D-1B80-4F02-AD84-DE3F0ABA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19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41FA8DE-06D4-49EE-9C4F-5E2DB2C0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A76D6B-54AC-4F48-9147-59C2B59A3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4B1461-8909-4A42-BEA5-522BFF3E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24AA-115F-4EBB-94BD-571566117F35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4B559F-7357-4D49-B14F-89401221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8A1ECB-C4E3-4738-8E2A-8E7ABD0F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C3A1-79CE-4A05-835D-1D7EDDDDC2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2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6BB54F-DB39-4BE3-855A-A0EFA85C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77BBA2-0898-4875-9559-BA335A9B4D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891" y="979169"/>
            <a:ext cx="8572362" cy="189591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4A34898-00C0-4AAE-8423-1C256BFD4C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297" y="4188069"/>
            <a:ext cx="108489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8E74120-AD5B-496C-A817-4E1F8C956D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825378"/>
            <a:ext cx="10119946" cy="120263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177109-5240-4A6A-973D-C04ECCE297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2A3E0A-CC8A-4B93-B7F8-F367DF69F5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799" y="2743421"/>
            <a:ext cx="10077085" cy="20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B9D2EF2-F8CE-4A68-95C9-46B2F523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BDF471-A255-4DCF-B9BF-9F432805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510" y="915865"/>
            <a:ext cx="10791825" cy="13335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3F8C64-A7FA-444C-95FC-124E533AD8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514" y="2843997"/>
            <a:ext cx="9982868" cy="2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3EFEFC-C197-459E-8980-D574EED3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241129A-3BF4-40F0-9AC7-34593451C3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81" y="945173"/>
            <a:ext cx="10629900" cy="8001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DA798D-2376-457E-BCA3-2384765DA4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076" y="2442763"/>
            <a:ext cx="10869806" cy="22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2CDDC75-71FB-44FF-A825-92C8CC1D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5F5818AE-A768-4A83-8D07-1D2357F3EC3C}"/>
              </a:ext>
            </a:extLst>
          </p:cNvPr>
          <p:cNvGrpSpPr/>
          <p:nvPr/>
        </p:nvGrpSpPr>
        <p:grpSpPr>
          <a:xfrm>
            <a:off x="404329" y="710039"/>
            <a:ext cx="8264886" cy="3492684"/>
            <a:chOff x="404329" y="710039"/>
            <a:chExt cx="7585201" cy="3004367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ADA566E5-89D9-4FED-88D4-8395D422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4329" y="710039"/>
              <a:ext cx="7198201" cy="1498967"/>
            </a:xfrm>
            <a:prstGeom prst="rect">
              <a:avLst/>
            </a:prstGeom>
          </p:spPr>
        </p:pic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A41A9223-DD98-41BE-AD48-F8C4042CD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4329" y="2209006"/>
              <a:ext cx="7585201" cy="1505400"/>
            </a:xfrm>
            <a:prstGeom prst="rect">
              <a:avLst/>
            </a:prstGeom>
          </p:spPr>
        </p:pic>
      </p:grp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2CC456-C5A3-401F-AC60-4A5D9A70C2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4483" y="4473360"/>
            <a:ext cx="9760077" cy="15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BCD74F-C87F-456C-B84D-5650813D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BF9479-D8A1-46B8-9433-FD83241943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76" y="748811"/>
            <a:ext cx="11039475" cy="20193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2B4630-549D-4588-8751-70DDBF7EE3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940" y="3262671"/>
            <a:ext cx="10662564" cy="1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33FF3A9-D2BC-4E18-B7B1-78FAE430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2C1310-EF9F-4405-A1B4-AAC7D0F6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92" y="764964"/>
            <a:ext cx="9448962" cy="2266456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95A52293-12C5-4F92-903C-6C2CE97485C1}"/>
              </a:ext>
            </a:extLst>
          </p:cNvPr>
          <p:cNvGrpSpPr/>
          <p:nvPr/>
        </p:nvGrpSpPr>
        <p:grpSpPr>
          <a:xfrm>
            <a:off x="2757714" y="3031420"/>
            <a:ext cx="8346971" cy="3604574"/>
            <a:chOff x="2687376" y="3627210"/>
            <a:chExt cx="7327201" cy="2682700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5B096A95-F8B2-4416-A057-84F3E9B0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7376" y="3627210"/>
              <a:ext cx="7327201" cy="2238800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CD84B7DD-1DFE-497B-8B91-DFD4F38A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3483" y="5866010"/>
              <a:ext cx="6966001" cy="44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2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9C5CEA1-E555-46F3-B69D-4ABD10FD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515765-640B-4D20-9639-FFF0B0A158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999" y="1026992"/>
            <a:ext cx="9250739" cy="199756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413054-2D87-4D23-843C-81C3DEA8D4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5153" y="3202984"/>
            <a:ext cx="9421616" cy="29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BB86BD-B6B3-4A6C-9B66-AFA9EEA3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2FD97BAC-212F-4D0D-A001-1888CCC3BAFE}"/>
              </a:ext>
            </a:extLst>
          </p:cNvPr>
          <p:cNvGrpSpPr/>
          <p:nvPr/>
        </p:nvGrpSpPr>
        <p:grpSpPr>
          <a:xfrm>
            <a:off x="508037" y="850716"/>
            <a:ext cx="7677601" cy="2947561"/>
            <a:chOff x="508037" y="850716"/>
            <a:chExt cx="7353001" cy="2656967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15B50359-4FD3-4771-AD1A-BB124CF18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5437" y="850716"/>
              <a:ext cx="7275601" cy="1498967"/>
            </a:xfrm>
            <a:prstGeom prst="rect">
              <a:avLst/>
            </a:prstGeom>
          </p:spPr>
        </p:pic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86038969-7DC7-4C84-99E6-6ACF363C2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037" y="2349683"/>
              <a:ext cx="7353001" cy="1158000"/>
            </a:xfrm>
            <a:prstGeom prst="rect">
              <a:avLst/>
            </a:prstGeom>
          </p:spPr>
        </p:pic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FC9D23-DAA8-4248-ADDA-6022B6001F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4993" y="4503924"/>
            <a:ext cx="107346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0BE417-9BD4-4095-9420-96B5665F00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7E3116-AF7F-4804-8A77-540C286D97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568" y="922980"/>
            <a:ext cx="11024303" cy="89702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CECFD2-A678-4E66-9F06-7F07695FF8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560" y="3010998"/>
            <a:ext cx="10829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C7AEFC7-4CFC-4F56-B5D9-20F0E2AB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69B44C0-4E2C-4F85-8C0E-E2D335ABC9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654" y="676770"/>
            <a:ext cx="8152961" cy="170599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FF07411-03EA-468B-A3D7-91ED0FE2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130" y="2502360"/>
            <a:ext cx="8006029" cy="43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6599895-A5B1-408C-B220-902C6EC8A1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1580BA-0EF1-4B4F-AFE6-AC8A6307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91" y="975524"/>
            <a:ext cx="8523033" cy="196110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13A768-B060-49F4-AF96-B66868B601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084" y="4404213"/>
            <a:ext cx="106013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631331-F582-402D-8083-D2391E1732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38932A-4083-4E94-AACB-6152E74003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37" y="964224"/>
            <a:ext cx="6410325" cy="1905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5AB2480-FFA2-44B4-B4B3-AF13EDE21C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311" y="4140324"/>
            <a:ext cx="9337701" cy="1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50FAC1-0C14-4630-8671-71E48A04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BC6F2C-962B-4636-ABFF-987DED05D4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530" y="818548"/>
            <a:ext cx="9709365" cy="20125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FBFEED-123C-45A0-9470-D2C4B3B7A9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759" y="3766331"/>
            <a:ext cx="9730211" cy="18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FD7647-E8D5-438D-ABB7-91AAFEC683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326670-48BA-4996-B37F-D96E93DD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960" y="796437"/>
            <a:ext cx="10839450" cy="30670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37A8A9-DD07-4401-867C-FDC3DD91A3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6822" y="4299445"/>
            <a:ext cx="8817465" cy="1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4CD13E3-0AA4-461C-82AE-409BE266C8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365D01-6073-467D-9B7A-F74A8782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84" y="866368"/>
            <a:ext cx="6015739" cy="185300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54EF7D-7198-4E77-9345-9850143CF3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252" y="3034018"/>
            <a:ext cx="8884501" cy="31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AF4DC48-4CDC-40C7-8A5D-18F1DB8B0A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A32DD2-7A8D-4BBB-9AFB-13DC3092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453" y="934133"/>
            <a:ext cx="9817513" cy="118481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37804E0-049D-492B-95A0-7F71E847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376" y="2535632"/>
            <a:ext cx="9120565" cy="38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B68C59-F9E3-4859-952B-CE43A5AC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"/>
            <a:ext cx="7965830" cy="147554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E70477-790A-4D5A-9CD3-19D189B340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799" y="1293166"/>
            <a:ext cx="7327201" cy="5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CDA44F-505C-4270-B400-556A3EE319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252" y="222006"/>
            <a:ext cx="4429125" cy="4000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F27317-A768-4E22-9618-E62096FCDC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98" y="636383"/>
            <a:ext cx="8412544" cy="2405755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65017ED8-A2EB-4790-A6AA-71A5142804E5}"/>
              </a:ext>
            </a:extLst>
          </p:cNvPr>
          <p:cNvGrpSpPr/>
          <p:nvPr/>
        </p:nvGrpSpPr>
        <p:grpSpPr>
          <a:xfrm>
            <a:off x="3534392" y="3350100"/>
            <a:ext cx="8027493" cy="2593499"/>
            <a:chOff x="3534392" y="3376478"/>
            <a:chExt cx="7198201" cy="1994334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6BDAE19D-D1B6-47DE-A3FF-B388E4C3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92" y="3376478"/>
              <a:ext cx="7198201" cy="1248067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63F3047C-B4E1-433E-B7FB-E369C1DF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92" y="4624545"/>
              <a:ext cx="6940201" cy="746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Ευρεία οθόνη</PresentationFormat>
  <Paragraphs>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Yiannis Chiotelis</dc:creator>
  <cp:lastModifiedBy>Yiannis Chiotelis</cp:lastModifiedBy>
  <cp:revision>5</cp:revision>
  <dcterms:created xsi:type="dcterms:W3CDTF">2018-04-21T12:27:16Z</dcterms:created>
  <dcterms:modified xsi:type="dcterms:W3CDTF">2018-04-21T13:03:42Z</dcterms:modified>
</cp:coreProperties>
</file>