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330416-8920-4B17-97F3-2128A607B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5A3422-64D2-4D66-A3A8-270AD916D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140868-F33F-477E-BB40-CBA8AB17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644E58-883B-4EF2-8C8B-F29E493B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26FA08-1FCA-4786-AF12-90B0FE37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2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22D097-8A8B-42F6-A16C-72E3AD31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EF2298F-B806-4FB0-B8E3-7C4E6562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B683CA-E432-4593-B75B-C4136C78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F61667-BF76-48BA-A4F3-21947D53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ED144D-BFD0-4B09-A3FE-3A70D486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83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DA3D65E-E802-4EAD-A960-06A6E4DEA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FDB629C-34CA-4DFB-BC5C-5BE52C67B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C52BF5-A349-425C-81A7-9F05F05D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DF2C09-EC20-4BC6-8544-30E0159D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CC380E-D86C-4FCD-8A0C-390092B5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188108-D269-4CD0-A53E-E6705B8C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E573B-EC3B-4409-B614-6E4E80F6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54D23-B45F-4DA2-9805-0E644085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8C1F7C-FE90-423E-B72A-1667C8D0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DDE867-9E7E-449E-97F5-E01A95D1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95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EFF77D-1750-4E9E-B52C-69EFBCBD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006900-9725-4DF8-96EA-E5ABF574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8F536F-79F3-4C55-A989-3AF22D5A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3AAA72-EE8F-4DBD-9ADA-76479BAC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F24C74-F568-435A-B150-11F22CB7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458094-F960-4F30-BA0A-3393D90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BF53D-DD8B-452D-AFCB-FAC390022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C04E4D9-6D7A-40E5-A3E2-1CB1C7979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416A0A-3203-43EF-A90E-F3263D1A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0C90A4-4F98-465E-B467-FABF8DB2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20228A-6D26-4BD1-927A-E0B43DEC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90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7B2075-01F6-4181-BC09-555DECC1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5F6F22-CC60-4CE4-9DCA-C775695E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D663F52-2201-45E9-9F96-C86BFDA1E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429EFEF-97BF-4BEC-9407-E315CC078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5EB67C7-FDB0-4D4A-9C30-58A4BE3B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21129D-9CF2-4D76-BD41-41914E49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CC8DB58-59A2-4E04-AAC6-EC52162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C0D4B3F-D181-4B2D-8EB1-E11CBC2C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33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5DAD26-FD9B-498F-843E-2F7143BD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E3BB52D-1829-4AE4-92AF-0D0E7907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730F960-E49B-4BBC-8C8E-9F07243E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6EC8083-45B2-4FFC-8FE0-B2AB5AFA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3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DC5691F-066A-4426-9D20-1CC1EDA2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650DC8-305F-45D2-A5A8-D5334E97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ECC293-3C9C-41D2-A05B-050EF06A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25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5C5BEE-D6DF-4FDA-8B55-A61457E8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26595D-F479-44CE-BA2C-72CEAF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51DAC3-6F0B-4B2A-8232-9A14C18BE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09C4BC-A005-495A-8D71-18C159E6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B09B56-E0E8-4D30-91A1-377E386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FE4464-4B1A-4254-909F-D971D7F3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2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4C3504-E1CC-415E-BC89-627D9115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9E7E74B-E6EB-48A6-BE2A-FEFEE39C2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70150E6-EF5F-4C4A-B67A-799D51B99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C6A7E8-A5E0-4663-A473-73664DA0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7BDE514-D35F-4F54-A7B5-BC1186CB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CC275D-DEA5-4980-A2E0-891D609F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8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792F100-66ED-4280-8ABD-A555021A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F3C99B4-8868-4529-B90C-B94344DC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9BC8EF-1EE7-49C1-A80D-D14F942F4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5689-6736-4EC7-AB95-10D5428A32AE}" type="datetimeFigureOut">
              <a:rPr lang="el-GR" smtClean="0"/>
              <a:t>13/4/2018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E90DAF-A7A8-488F-9B35-1DACA5273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236F85-1725-4F79-8C0C-83F1255F2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59A6-B65F-4AA9-8268-8D6DAEEA2E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2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1CFE6F2-BDBD-4880-B734-B398F74C27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FFC6A6-5771-4E91-A38B-0F0A42000D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99" y="1532442"/>
            <a:ext cx="5134201" cy="15247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66BB18-C17A-4141-A820-1623DB6A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7468" y="4309091"/>
            <a:ext cx="8359201" cy="20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3C87E6E-CB74-4C11-A569-ED10CE539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DFD8E1-A087-47BE-A6BB-57BB5E1300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624" y="1010477"/>
            <a:ext cx="7069201" cy="10036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50DE264-BA68-43F1-967D-E7A1373985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199" y="2747066"/>
            <a:ext cx="8307601" cy="13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9073F5-D0DA-4193-8FCA-4A2AB517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FDED0C-90EF-4221-B501-00C02F9B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437" y="1290545"/>
            <a:ext cx="9152190" cy="149661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02CC9A-0F76-4021-B6A6-9E38B2A0A4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1315" y="3429000"/>
            <a:ext cx="8894518" cy="12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909A689-075E-406E-BA68-708361BC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7D2308-CDCB-405C-B92E-0EEE359C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30" y="1208407"/>
            <a:ext cx="8648804" cy="41909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D76AA7-8BA0-4E29-9C23-715237CF6B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260" y="3248441"/>
            <a:ext cx="8178601" cy="10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694FF2-B219-457D-8528-20F1420592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CDC912-84CF-41EA-AEFD-D8134A64D5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24" y="852224"/>
            <a:ext cx="7585077" cy="306914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850C3DB-BEB7-4B53-806C-1731B93248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7476" y="4273071"/>
            <a:ext cx="8204401" cy="21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449458D-874D-4058-A1CB-2B0F11B9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61F632-C037-4947-A632-03F6EBDAE9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424" y="901114"/>
            <a:ext cx="8350171" cy="239600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938F660-6808-44E4-A42B-0A994F9F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831" y="3720949"/>
            <a:ext cx="9728688" cy="24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C035184-896C-4BA7-9713-51CB1FD6F5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15EE47-A804-4A54-BB6F-2BC18B72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424" y="1131638"/>
            <a:ext cx="9975331" cy="120711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3A60E3F-647E-4756-B4E0-F123C0CF61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906" y="3230643"/>
            <a:ext cx="9784001" cy="15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6EDF9F-62DA-4B5A-8D9D-FBEDA68D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C73433-F3C8-46DA-8AC5-03E007B6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67" y="944441"/>
            <a:ext cx="10306050" cy="21907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C8A29D-2FA6-4DCB-86BB-4C63D2073B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2059" y="3135191"/>
            <a:ext cx="8455374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B9FB4C5-8B08-4BB5-9A37-2ACB3BA3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BFA46F-9A59-4651-9E46-E8A2DA66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07" y="701918"/>
            <a:ext cx="7198201" cy="53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9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48DB442-F475-4DF6-A893-89338DC0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939" y="341359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4184DB-B6A6-47C4-9BFF-90BED75B7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0" y="760459"/>
            <a:ext cx="4019550" cy="2974540"/>
          </a:xfrm>
          <a:prstGeom prst="rect">
            <a:avLst/>
          </a:prstGeom>
        </p:spPr>
      </p:pic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29DDABB0-E449-48DB-A48F-E72F4EC91A3E}"/>
              </a:ext>
            </a:extLst>
          </p:cNvPr>
          <p:cNvGrpSpPr/>
          <p:nvPr/>
        </p:nvGrpSpPr>
        <p:grpSpPr>
          <a:xfrm>
            <a:off x="4186489" y="0"/>
            <a:ext cx="7970342" cy="6788512"/>
            <a:chOff x="4186489" y="0"/>
            <a:chExt cx="7970342" cy="6788512"/>
          </a:xfrm>
        </p:grpSpPr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0A6E01B9-4CEA-4393-A0AA-C9DAE5C40B03}"/>
                </a:ext>
              </a:extLst>
            </p:cNvPr>
            <p:cNvGrpSpPr/>
            <p:nvPr/>
          </p:nvGrpSpPr>
          <p:grpSpPr>
            <a:xfrm>
              <a:off x="4186489" y="0"/>
              <a:ext cx="7970342" cy="5697415"/>
              <a:chOff x="4221658" y="246110"/>
              <a:chExt cx="7970342" cy="6611890"/>
            </a:xfrm>
          </p:grpSpPr>
          <p:pic>
            <p:nvPicPr>
              <p:cNvPr id="4" name="Εικόνα 3">
                <a:extLst>
                  <a:ext uri="{FF2B5EF4-FFF2-40B4-BE49-F238E27FC236}">
                    <a16:creationId xmlns:a16="http://schemas.microsoft.com/office/drawing/2014/main" id="{192FA512-26AA-4903-BBA3-6A6B134E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21658" y="246110"/>
                <a:ext cx="7970342" cy="6093144"/>
              </a:xfrm>
              <a:prstGeom prst="rect">
                <a:avLst/>
              </a:prstGeom>
            </p:spPr>
          </p:pic>
          <p:pic>
            <p:nvPicPr>
              <p:cNvPr id="5" name="Εικόνα 4">
                <a:extLst>
                  <a:ext uri="{FF2B5EF4-FFF2-40B4-BE49-F238E27FC236}">
                    <a16:creationId xmlns:a16="http://schemas.microsoft.com/office/drawing/2014/main" id="{23E8DF4F-982A-4A21-A6CD-85B858B8B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290645" y="6306306"/>
                <a:ext cx="7833947" cy="551694"/>
              </a:xfrm>
              <a:prstGeom prst="rect">
                <a:avLst/>
              </a:prstGeom>
            </p:spPr>
          </p:pic>
        </p:grpSp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CD9A14FD-95CE-4503-A33F-9A2D2EE4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6489" y="5697415"/>
              <a:ext cx="7938104" cy="1091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2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7971B1-2613-494C-B758-B75F82A1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F40B4EE-7215-40E4-B7C0-74ACAB8A8D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242" y="842229"/>
            <a:ext cx="10248900" cy="8477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8A5EAE-0F6D-446C-A954-396C794EEF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1191" y="1918889"/>
            <a:ext cx="8281801" cy="45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F57DF0-DCC7-4DFD-B4FF-5D124022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C6D67E-90E8-4041-8A9A-C140E841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07" y="782881"/>
            <a:ext cx="8338039" cy="19881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C0F0BD-15CC-477C-89E4-15B026CF6E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0422" y="4439050"/>
            <a:ext cx="8230201" cy="14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2F7094-F244-4A22-9BA9-55BA2315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C8070E-E49C-44BB-AC03-6280C36E4B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623" y="916546"/>
            <a:ext cx="4465404" cy="57814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592A34-88DF-4C99-B277-78FC06EB9E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49" y="1980001"/>
            <a:ext cx="8964383" cy="36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B99ED79-FCE8-4FCB-8D8F-CBF7082AED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A54AC6-D6FC-43D6-A43A-CC6C41CD73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897" y="701918"/>
            <a:ext cx="6755057" cy="121089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4EA4ABA-90D6-4A48-AB9D-516892D119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9815" y="2245287"/>
            <a:ext cx="9978170" cy="89356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A6818D-4F5A-4B7D-A4C6-28B1CC5310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4546" y="5172179"/>
            <a:ext cx="9288708" cy="116199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A54256-4BB6-4738-A2BF-3F8C8640F2F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668" y="3641061"/>
            <a:ext cx="7575158" cy="10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CBC7ADA-8552-4671-ADA5-890BECD224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88E645-098A-4507-B4EC-2AA40D38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082" y="780318"/>
            <a:ext cx="8762633" cy="200340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9B3E56C-CA18-49C2-B319-570DB8043F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899" y="4187721"/>
            <a:ext cx="8178601" cy="20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64832F6-9B0D-4694-8D2E-E02F5593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849A9D-8FA6-438E-8D1A-196F7554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424" y="1070526"/>
            <a:ext cx="7017601" cy="17627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4C9686-F9B0-49A1-9076-296504C268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176" y="3429000"/>
            <a:ext cx="8307601" cy="30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8F28EF8-B10A-44D7-BE36-816ABC94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0535EF-911A-4587-9B69-F18B680087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2" y="1005975"/>
            <a:ext cx="6527401" cy="14346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8BD3AC-CD3E-4759-8DA4-2A1237F41D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6083" y="3850393"/>
            <a:ext cx="7430401" cy="10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BBFB538-7477-4492-A654-F7E5203F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5FCBCB-5680-4779-B137-7C43E4C204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853" y="1185035"/>
            <a:ext cx="7017601" cy="9006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38764BC-1F58-46E5-AEF3-5256C6F678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738" y="3120212"/>
            <a:ext cx="8204401" cy="29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96863E4-3D5C-4EE7-AEE9-7B62BF7D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1230BB-3638-4FFD-BA58-6EE31C57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230" y="1207550"/>
            <a:ext cx="4876201" cy="3281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90F2455-B2BE-4B70-B1D1-7C9C902EBD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8822" y="2172790"/>
            <a:ext cx="8307601" cy="38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AC02535-1018-4B40-9FDA-6D499F98A2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A62459-BCC9-420C-9D51-0B0A77862C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52" y="826192"/>
            <a:ext cx="6991801" cy="5339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D690B9-9FAE-434B-A8BA-E85310977C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5961" y="1510498"/>
            <a:ext cx="7329023" cy="50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9C1F372-A768-42D2-AD77-9B3DD182F7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225" y="282818"/>
            <a:ext cx="4019550" cy="4191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75036C-EFE6-4CF2-82CF-1A3C9B383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776" y="2534547"/>
            <a:ext cx="8230201" cy="10679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E36C80-DC3A-41DA-8CB8-77496719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252" y="983024"/>
            <a:ext cx="6401122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Ευρεία οθόνη</PresentationFormat>
  <Paragraphs>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Chiotelis</dc:creator>
  <cp:lastModifiedBy>Yiannis Chiotelis</cp:lastModifiedBy>
  <cp:revision>10</cp:revision>
  <dcterms:created xsi:type="dcterms:W3CDTF">2018-04-13T13:28:34Z</dcterms:created>
  <dcterms:modified xsi:type="dcterms:W3CDTF">2018-04-13T14:26:53Z</dcterms:modified>
</cp:coreProperties>
</file>