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75"/>
    <a:srgbClr val="2C4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image" Target="../media/image9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image" Target="../media/image9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EC4D89-5A40-46BA-AF82-6B24823E0BD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CA903690-71D5-4A33-B3CD-AC417A4A2862}">
      <dgm:prSet phldrT="[Κείμενο]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r>
            <a:rPr lang="el-GR" b="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Ενεργειακές Πηγές &amp; Πρώτες Ύλες</a:t>
          </a:r>
        </a:p>
      </dgm:t>
    </dgm:pt>
    <dgm:pt modelId="{860E0B61-423D-4578-B018-2765B4DB8E9D}" type="parTrans" cxnId="{58CD03B7-2511-43E9-9C26-598F3702295D}">
      <dgm:prSet/>
      <dgm:spPr/>
      <dgm:t>
        <a:bodyPr/>
        <a:lstStyle/>
        <a:p>
          <a:endParaRPr lang="el-GR"/>
        </a:p>
      </dgm:t>
    </dgm:pt>
    <dgm:pt modelId="{7C9DCC73-84F0-44B2-9C8C-A57A6264239F}" type="sibTrans" cxnId="{58CD03B7-2511-43E9-9C26-598F3702295D}">
      <dgm:prSet/>
      <dgm:spPr/>
      <dgm:t>
        <a:bodyPr/>
        <a:lstStyle/>
        <a:p>
          <a:endParaRPr lang="el-GR"/>
        </a:p>
      </dgm:t>
    </dgm:pt>
    <dgm:pt modelId="{A1CEF1DB-CD97-47B9-A606-072C2E27B8C0}">
      <dgm:prSet phldrT="[Κείμενο]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r>
            <a:rPr lang="el-GR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Συμβατικά Καύσιμα</a:t>
          </a:r>
        </a:p>
      </dgm:t>
    </dgm:pt>
    <dgm:pt modelId="{E0A07CF1-8A01-4BB6-B2A8-5389CB9EEB4C}" type="parTrans" cxnId="{98613F51-D0BD-4310-A1AD-559744BEA3AE}">
      <dgm:prSet/>
      <dgm:spPr>
        <a:ln w="28575">
          <a:solidFill>
            <a:srgbClr val="FFFF75"/>
          </a:solidFill>
        </a:ln>
      </dgm:spPr>
      <dgm:t>
        <a:bodyPr/>
        <a:lstStyle/>
        <a:p>
          <a:endParaRPr lang="el-GR"/>
        </a:p>
      </dgm:t>
    </dgm:pt>
    <dgm:pt modelId="{CB9F57CB-0352-4A9D-B481-5055543D8D08}" type="sibTrans" cxnId="{98613F51-D0BD-4310-A1AD-559744BEA3AE}">
      <dgm:prSet/>
      <dgm:spPr/>
      <dgm:t>
        <a:bodyPr/>
        <a:lstStyle/>
        <a:p>
          <a:endParaRPr lang="el-GR"/>
        </a:p>
      </dgm:t>
    </dgm:pt>
    <dgm:pt modelId="{B547B841-BEE5-4D9C-9700-88E7F7F7D952}">
      <dgm:prSet phldrT="[Κείμενο]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r>
            <a:rPr lang="el-GR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Εναλλακτικές Πηγές Ενέργειας</a:t>
          </a:r>
        </a:p>
      </dgm:t>
    </dgm:pt>
    <dgm:pt modelId="{9423362A-FF0E-4B45-BFF2-00BE25C129CF}" type="parTrans" cxnId="{3684055F-2B98-408C-905B-3F825F304FEC}">
      <dgm:prSet/>
      <dgm:spPr>
        <a:ln w="28575">
          <a:solidFill>
            <a:srgbClr val="FFFF75"/>
          </a:solidFill>
        </a:ln>
      </dgm:spPr>
      <dgm:t>
        <a:bodyPr/>
        <a:lstStyle/>
        <a:p>
          <a:endParaRPr lang="el-GR"/>
        </a:p>
      </dgm:t>
    </dgm:pt>
    <dgm:pt modelId="{9188DB22-58FE-41AF-8728-FA1A1E720E0A}" type="sibTrans" cxnId="{3684055F-2B98-408C-905B-3F825F304FEC}">
      <dgm:prSet/>
      <dgm:spPr/>
      <dgm:t>
        <a:bodyPr/>
        <a:lstStyle/>
        <a:p>
          <a:endParaRPr lang="el-GR"/>
        </a:p>
      </dgm:t>
    </dgm:pt>
    <dgm:pt modelId="{04777184-863C-4982-8195-2363CD73AA49}" type="pres">
      <dgm:prSet presAssocID="{CAEC4D89-5A40-46BA-AF82-6B24823E0B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724A4F7-351F-418C-AE26-0C42F526FBFB}" type="pres">
      <dgm:prSet presAssocID="{CA903690-71D5-4A33-B3CD-AC417A4A2862}" presName="hierRoot1" presStyleCnt="0">
        <dgm:presLayoutVars>
          <dgm:hierBranch val="init"/>
        </dgm:presLayoutVars>
      </dgm:prSet>
      <dgm:spPr/>
    </dgm:pt>
    <dgm:pt modelId="{49FF7774-97FA-4C40-AF69-E015C1957970}" type="pres">
      <dgm:prSet presAssocID="{CA903690-71D5-4A33-B3CD-AC417A4A2862}" presName="rootComposite1" presStyleCnt="0"/>
      <dgm:spPr/>
    </dgm:pt>
    <dgm:pt modelId="{1B586874-FB34-4074-A0EE-F2045533BAF1}" type="pres">
      <dgm:prSet presAssocID="{CA903690-71D5-4A33-B3CD-AC417A4A2862}" presName="rootText1" presStyleLbl="node0" presStyleIdx="0" presStyleCnt="1">
        <dgm:presLayoutVars>
          <dgm:chPref val="3"/>
        </dgm:presLayoutVars>
      </dgm:prSet>
      <dgm:spPr/>
    </dgm:pt>
    <dgm:pt modelId="{912206B1-9F3D-4BEA-A740-82B93E3779C9}" type="pres">
      <dgm:prSet presAssocID="{CA903690-71D5-4A33-B3CD-AC417A4A2862}" presName="rootConnector1" presStyleLbl="node1" presStyleIdx="0" presStyleCnt="0"/>
      <dgm:spPr/>
    </dgm:pt>
    <dgm:pt modelId="{638CD8CC-F066-4292-AC7F-18575A07E3E3}" type="pres">
      <dgm:prSet presAssocID="{CA903690-71D5-4A33-B3CD-AC417A4A2862}" presName="hierChild2" presStyleCnt="0"/>
      <dgm:spPr/>
    </dgm:pt>
    <dgm:pt modelId="{E0CAAA44-EE4A-48ED-A95A-52E53E8EEDEF}" type="pres">
      <dgm:prSet presAssocID="{E0A07CF1-8A01-4BB6-B2A8-5389CB9EEB4C}" presName="Name37" presStyleLbl="parChTrans1D2" presStyleIdx="0" presStyleCnt="2"/>
      <dgm:spPr/>
    </dgm:pt>
    <dgm:pt modelId="{464F8BD5-B27A-4ED8-BB9E-2E0DAC804D35}" type="pres">
      <dgm:prSet presAssocID="{A1CEF1DB-CD97-47B9-A606-072C2E27B8C0}" presName="hierRoot2" presStyleCnt="0">
        <dgm:presLayoutVars>
          <dgm:hierBranch val="init"/>
        </dgm:presLayoutVars>
      </dgm:prSet>
      <dgm:spPr/>
    </dgm:pt>
    <dgm:pt modelId="{75ED12DA-EECF-4B48-BC27-F9629DD038A9}" type="pres">
      <dgm:prSet presAssocID="{A1CEF1DB-CD97-47B9-A606-072C2E27B8C0}" presName="rootComposite" presStyleCnt="0"/>
      <dgm:spPr/>
    </dgm:pt>
    <dgm:pt modelId="{BDB53D39-DAA3-46AB-84D6-96CD631D4161}" type="pres">
      <dgm:prSet presAssocID="{A1CEF1DB-CD97-47B9-A606-072C2E27B8C0}" presName="rootText" presStyleLbl="node2" presStyleIdx="0" presStyleCnt="2">
        <dgm:presLayoutVars>
          <dgm:chPref val="3"/>
        </dgm:presLayoutVars>
      </dgm:prSet>
      <dgm:spPr/>
    </dgm:pt>
    <dgm:pt modelId="{3408CC9C-AA40-41B3-BF34-C82B29F35CF8}" type="pres">
      <dgm:prSet presAssocID="{A1CEF1DB-CD97-47B9-A606-072C2E27B8C0}" presName="rootConnector" presStyleLbl="node2" presStyleIdx="0" presStyleCnt="2"/>
      <dgm:spPr/>
    </dgm:pt>
    <dgm:pt modelId="{13ED8768-B48B-4B55-8052-0BFBD6C40586}" type="pres">
      <dgm:prSet presAssocID="{A1CEF1DB-CD97-47B9-A606-072C2E27B8C0}" presName="hierChild4" presStyleCnt="0"/>
      <dgm:spPr/>
    </dgm:pt>
    <dgm:pt modelId="{1B17A717-8A84-4619-8532-2F68CBDED377}" type="pres">
      <dgm:prSet presAssocID="{A1CEF1DB-CD97-47B9-A606-072C2E27B8C0}" presName="hierChild5" presStyleCnt="0"/>
      <dgm:spPr/>
    </dgm:pt>
    <dgm:pt modelId="{298DF982-7C9B-4CD8-95D7-484F32A3A2FA}" type="pres">
      <dgm:prSet presAssocID="{9423362A-FF0E-4B45-BFF2-00BE25C129CF}" presName="Name37" presStyleLbl="parChTrans1D2" presStyleIdx="1" presStyleCnt="2"/>
      <dgm:spPr/>
    </dgm:pt>
    <dgm:pt modelId="{5DD9459D-AE96-4207-8EAC-5E9CF096700D}" type="pres">
      <dgm:prSet presAssocID="{B547B841-BEE5-4D9C-9700-88E7F7F7D952}" presName="hierRoot2" presStyleCnt="0">
        <dgm:presLayoutVars>
          <dgm:hierBranch val="init"/>
        </dgm:presLayoutVars>
      </dgm:prSet>
      <dgm:spPr/>
    </dgm:pt>
    <dgm:pt modelId="{E63E5A72-42B5-4D9D-BBD0-71F44512AC48}" type="pres">
      <dgm:prSet presAssocID="{B547B841-BEE5-4D9C-9700-88E7F7F7D952}" presName="rootComposite" presStyleCnt="0"/>
      <dgm:spPr/>
    </dgm:pt>
    <dgm:pt modelId="{2905F76B-011B-45C0-BDB7-E33C6CB718A7}" type="pres">
      <dgm:prSet presAssocID="{B547B841-BEE5-4D9C-9700-88E7F7F7D952}" presName="rootText" presStyleLbl="node2" presStyleIdx="1" presStyleCnt="2">
        <dgm:presLayoutVars>
          <dgm:chPref val="3"/>
        </dgm:presLayoutVars>
      </dgm:prSet>
      <dgm:spPr/>
    </dgm:pt>
    <dgm:pt modelId="{63E08EC1-4007-49B9-81BD-8F9B011E9AD1}" type="pres">
      <dgm:prSet presAssocID="{B547B841-BEE5-4D9C-9700-88E7F7F7D952}" presName="rootConnector" presStyleLbl="node2" presStyleIdx="1" presStyleCnt="2"/>
      <dgm:spPr/>
    </dgm:pt>
    <dgm:pt modelId="{541CE3B8-1B6D-4428-884A-9A5191DC42C4}" type="pres">
      <dgm:prSet presAssocID="{B547B841-BEE5-4D9C-9700-88E7F7F7D952}" presName="hierChild4" presStyleCnt="0"/>
      <dgm:spPr/>
    </dgm:pt>
    <dgm:pt modelId="{AC622590-1E7C-42E8-A746-B836034B457C}" type="pres">
      <dgm:prSet presAssocID="{B547B841-BEE5-4D9C-9700-88E7F7F7D952}" presName="hierChild5" presStyleCnt="0"/>
      <dgm:spPr/>
    </dgm:pt>
    <dgm:pt modelId="{5166166A-2E46-4D52-8203-6729FC90F014}" type="pres">
      <dgm:prSet presAssocID="{CA903690-71D5-4A33-B3CD-AC417A4A2862}" presName="hierChild3" presStyleCnt="0"/>
      <dgm:spPr/>
    </dgm:pt>
  </dgm:ptLst>
  <dgm:cxnLst>
    <dgm:cxn modelId="{1C82543E-6E07-4BA4-8E39-3CC9B54F9D50}" type="presOf" srcId="{E0A07CF1-8A01-4BB6-B2A8-5389CB9EEB4C}" destId="{E0CAAA44-EE4A-48ED-A95A-52E53E8EEDEF}" srcOrd="0" destOrd="0" presId="urn:microsoft.com/office/officeart/2005/8/layout/orgChart1"/>
    <dgm:cxn modelId="{3684055F-2B98-408C-905B-3F825F304FEC}" srcId="{CA903690-71D5-4A33-B3CD-AC417A4A2862}" destId="{B547B841-BEE5-4D9C-9700-88E7F7F7D952}" srcOrd="1" destOrd="0" parTransId="{9423362A-FF0E-4B45-BFF2-00BE25C129CF}" sibTransId="{9188DB22-58FE-41AF-8728-FA1A1E720E0A}"/>
    <dgm:cxn modelId="{98613F51-D0BD-4310-A1AD-559744BEA3AE}" srcId="{CA903690-71D5-4A33-B3CD-AC417A4A2862}" destId="{A1CEF1DB-CD97-47B9-A606-072C2E27B8C0}" srcOrd="0" destOrd="0" parTransId="{E0A07CF1-8A01-4BB6-B2A8-5389CB9EEB4C}" sibTransId="{CB9F57CB-0352-4A9D-B481-5055543D8D08}"/>
    <dgm:cxn modelId="{6F068B92-3785-4435-A7BB-30AD3F3996A9}" type="presOf" srcId="{A1CEF1DB-CD97-47B9-A606-072C2E27B8C0}" destId="{BDB53D39-DAA3-46AB-84D6-96CD631D4161}" srcOrd="0" destOrd="0" presId="urn:microsoft.com/office/officeart/2005/8/layout/orgChart1"/>
    <dgm:cxn modelId="{1545C1A7-FAAD-4EA2-8C18-3CC1B0F93DFC}" type="presOf" srcId="{B547B841-BEE5-4D9C-9700-88E7F7F7D952}" destId="{63E08EC1-4007-49B9-81BD-8F9B011E9AD1}" srcOrd="1" destOrd="0" presId="urn:microsoft.com/office/officeart/2005/8/layout/orgChart1"/>
    <dgm:cxn modelId="{06B124B2-64B8-4FAE-9ED5-33DCEC7CD45A}" type="presOf" srcId="{CA903690-71D5-4A33-B3CD-AC417A4A2862}" destId="{1B586874-FB34-4074-A0EE-F2045533BAF1}" srcOrd="0" destOrd="0" presId="urn:microsoft.com/office/officeart/2005/8/layout/orgChart1"/>
    <dgm:cxn modelId="{58CD03B7-2511-43E9-9C26-598F3702295D}" srcId="{CAEC4D89-5A40-46BA-AF82-6B24823E0BDB}" destId="{CA903690-71D5-4A33-B3CD-AC417A4A2862}" srcOrd="0" destOrd="0" parTransId="{860E0B61-423D-4578-B018-2765B4DB8E9D}" sibTransId="{7C9DCC73-84F0-44B2-9C8C-A57A6264239F}"/>
    <dgm:cxn modelId="{7D8FD0BC-4ACC-47F7-AFF5-0BAA5039B54B}" type="presOf" srcId="{A1CEF1DB-CD97-47B9-A606-072C2E27B8C0}" destId="{3408CC9C-AA40-41B3-BF34-C82B29F35CF8}" srcOrd="1" destOrd="0" presId="urn:microsoft.com/office/officeart/2005/8/layout/orgChart1"/>
    <dgm:cxn modelId="{7563A2CE-65AD-4302-A097-D1AAD087BBBF}" type="presOf" srcId="{CAEC4D89-5A40-46BA-AF82-6B24823E0BDB}" destId="{04777184-863C-4982-8195-2363CD73AA49}" srcOrd="0" destOrd="0" presId="urn:microsoft.com/office/officeart/2005/8/layout/orgChart1"/>
    <dgm:cxn modelId="{6F1338D1-1DCD-4C64-9066-AEBC916C50B7}" type="presOf" srcId="{B547B841-BEE5-4D9C-9700-88E7F7F7D952}" destId="{2905F76B-011B-45C0-BDB7-E33C6CB718A7}" srcOrd="0" destOrd="0" presId="urn:microsoft.com/office/officeart/2005/8/layout/orgChart1"/>
    <dgm:cxn modelId="{94E9DBE3-108E-4199-B24D-626C8C25179C}" type="presOf" srcId="{CA903690-71D5-4A33-B3CD-AC417A4A2862}" destId="{912206B1-9F3D-4BEA-A740-82B93E3779C9}" srcOrd="1" destOrd="0" presId="urn:microsoft.com/office/officeart/2005/8/layout/orgChart1"/>
    <dgm:cxn modelId="{013E6BEA-8880-48FF-B03F-158E08E5A177}" type="presOf" srcId="{9423362A-FF0E-4B45-BFF2-00BE25C129CF}" destId="{298DF982-7C9B-4CD8-95D7-484F32A3A2FA}" srcOrd="0" destOrd="0" presId="urn:microsoft.com/office/officeart/2005/8/layout/orgChart1"/>
    <dgm:cxn modelId="{4BB26096-56BA-4041-8189-5345FA920733}" type="presParOf" srcId="{04777184-863C-4982-8195-2363CD73AA49}" destId="{2724A4F7-351F-418C-AE26-0C42F526FBFB}" srcOrd="0" destOrd="0" presId="urn:microsoft.com/office/officeart/2005/8/layout/orgChart1"/>
    <dgm:cxn modelId="{5C07CBAA-1D26-4239-BD50-A49C4D09F49B}" type="presParOf" srcId="{2724A4F7-351F-418C-AE26-0C42F526FBFB}" destId="{49FF7774-97FA-4C40-AF69-E015C1957970}" srcOrd="0" destOrd="0" presId="urn:microsoft.com/office/officeart/2005/8/layout/orgChart1"/>
    <dgm:cxn modelId="{553F3C07-CBCF-4E84-9B8F-29CC2410D4D4}" type="presParOf" srcId="{49FF7774-97FA-4C40-AF69-E015C1957970}" destId="{1B586874-FB34-4074-A0EE-F2045533BAF1}" srcOrd="0" destOrd="0" presId="urn:microsoft.com/office/officeart/2005/8/layout/orgChart1"/>
    <dgm:cxn modelId="{3C0D42CE-8092-4556-BF78-FF36501F1334}" type="presParOf" srcId="{49FF7774-97FA-4C40-AF69-E015C1957970}" destId="{912206B1-9F3D-4BEA-A740-82B93E3779C9}" srcOrd="1" destOrd="0" presId="urn:microsoft.com/office/officeart/2005/8/layout/orgChart1"/>
    <dgm:cxn modelId="{F7523D0E-89CF-451D-B2CE-E868E19281DC}" type="presParOf" srcId="{2724A4F7-351F-418C-AE26-0C42F526FBFB}" destId="{638CD8CC-F066-4292-AC7F-18575A07E3E3}" srcOrd="1" destOrd="0" presId="urn:microsoft.com/office/officeart/2005/8/layout/orgChart1"/>
    <dgm:cxn modelId="{E17C810E-7815-4E87-92B3-4E50010642A6}" type="presParOf" srcId="{638CD8CC-F066-4292-AC7F-18575A07E3E3}" destId="{E0CAAA44-EE4A-48ED-A95A-52E53E8EEDEF}" srcOrd="0" destOrd="0" presId="urn:microsoft.com/office/officeart/2005/8/layout/orgChart1"/>
    <dgm:cxn modelId="{DE6ED0A4-9C19-4E6F-8D42-0A97198879DD}" type="presParOf" srcId="{638CD8CC-F066-4292-AC7F-18575A07E3E3}" destId="{464F8BD5-B27A-4ED8-BB9E-2E0DAC804D35}" srcOrd="1" destOrd="0" presId="urn:microsoft.com/office/officeart/2005/8/layout/orgChart1"/>
    <dgm:cxn modelId="{B17D908B-D058-49CE-A184-856707AB90E5}" type="presParOf" srcId="{464F8BD5-B27A-4ED8-BB9E-2E0DAC804D35}" destId="{75ED12DA-EECF-4B48-BC27-F9629DD038A9}" srcOrd="0" destOrd="0" presId="urn:microsoft.com/office/officeart/2005/8/layout/orgChart1"/>
    <dgm:cxn modelId="{5ACA35F7-5E75-4FEE-9F9A-F03983A24602}" type="presParOf" srcId="{75ED12DA-EECF-4B48-BC27-F9629DD038A9}" destId="{BDB53D39-DAA3-46AB-84D6-96CD631D4161}" srcOrd="0" destOrd="0" presId="urn:microsoft.com/office/officeart/2005/8/layout/orgChart1"/>
    <dgm:cxn modelId="{8D1A2443-7DBD-46D5-AB7B-07F255AA4C04}" type="presParOf" srcId="{75ED12DA-EECF-4B48-BC27-F9629DD038A9}" destId="{3408CC9C-AA40-41B3-BF34-C82B29F35CF8}" srcOrd="1" destOrd="0" presId="urn:microsoft.com/office/officeart/2005/8/layout/orgChart1"/>
    <dgm:cxn modelId="{34396F4B-B38B-453F-846C-1F76EB1DA468}" type="presParOf" srcId="{464F8BD5-B27A-4ED8-BB9E-2E0DAC804D35}" destId="{13ED8768-B48B-4B55-8052-0BFBD6C40586}" srcOrd="1" destOrd="0" presId="urn:microsoft.com/office/officeart/2005/8/layout/orgChart1"/>
    <dgm:cxn modelId="{8CF571F2-94CF-425C-AB91-583E6475796E}" type="presParOf" srcId="{464F8BD5-B27A-4ED8-BB9E-2E0DAC804D35}" destId="{1B17A717-8A84-4619-8532-2F68CBDED377}" srcOrd="2" destOrd="0" presId="urn:microsoft.com/office/officeart/2005/8/layout/orgChart1"/>
    <dgm:cxn modelId="{F3B3539E-4ED0-4C96-BF48-1FD4FEAD39D3}" type="presParOf" srcId="{638CD8CC-F066-4292-AC7F-18575A07E3E3}" destId="{298DF982-7C9B-4CD8-95D7-484F32A3A2FA}" srcOrd="2" destOrd="0" presId="urn:microsoft.com/office/officeart/2005/8/layout/orgChart1"/>
    <dgm:cxn modelId="{148B67D5-E0C7-41FA-802B-E4ACA5683B0B}" type="presParOf" srcId="{638CD8CC-F066-4292-AC7F-18575A07E3E3}" destId="{5DD9459D-AE96-4207-8EAC-5E9CF096700D}" srcOrd="3" destOrd="0" presId="urn:microsoft.com/office/officeart/2005/8/layout/orgChart1"/>
    <dgm:cxn modelId="{1BB3CB75-35B2-444F-B1E7-FD043C6DC2D1}" type="presParOf" srcId="{5DD9459D-AE96-4207-8EAC-5E9CF096700D}" destId="{E63E5A72-42B5-4D9D-BBD0-71F44512AC48}" srcOrd="0" destOrd="0" presId="urn:microsoft.com/office/officeart/2005/8/layout/orgChart1"/>
    <dgm:cxn modelId="{2F2A3A70-C56C-4439-9AEB-C8B73FFD0CCD}" type="presParOf" srcId="{E63E5A72-42B5-4D9D-BBD0-71F44512AC48}" destId="{2905F76B-011B-45C0-BDB7-E33C6CB718A7}" srcOrd="0" destOrd="0" presId="urn:microsoft.com/office/officeart/2005/8/layout/orgChart1"/>
    <dgm:cxn modelId="{A1D28FF5-A27B-45B2-B4D5-B129EAD22B85}" type="presParOf" srcId="{E63E5A72-42B5-4D9D-BBD0-71F44512AC48}" destId="{63E08EC1-4007-49B9-81BD-8F9B011E9AD1}" srcOrd="1" destOrd="0" presId="urn:microsoft.com/office/officeart/2005/8/layout/orgChart1"/>
    <dgm:cxn modelId="{1579DE50-78C8-46F6-80A4-C786CCC61FAF}" type="presParOf" srcId="{5DD9459D-AE96-4207-8EAC-5E9CF096700D}" destId="{541CE3B8-1B6D-4428-884A-9A5191DC42C4}" srcOrd="1" destOrd="0" presId="urn:microsoft.com/office/officeart/2005/8/layout/orgChart1"/>
    <dgm:cxn modelId="{BEB61B2D-4E83-40B8-B1B5-5B22E31D82FF}" type="presParOf" srcId="{5DD9459D-AE96-4207-8EAC-5E9CF096700D}" destId="{AC622590-1E7C-42E8-A746-B836034B457C}" srcOrd="2" destOrd="0" presId="urn:microsoft.com/office/officeart/2005/8/layout/orgChart1"/>
    <dgm:cxn modelId="{E976E06E-5D44-4C12-8DAF-3BC16A152080}" type="presParOf" srcId="{2724A4F7-351F-418C-AE26-0C42F526FBFB}" destId="{5166166A-2E46-4D52-8203-6729FC90F01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3028C1-759B-48E3-855B-A9EF79B284EB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8636F9C5-3473-4E86-9484-5BB759A70F5D}">
      <dgm:prSet phldrT="[Κείμενο]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r>
            <a:rPr lang="el-GR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Λιγνίτης</a:t>
          </a:r>
        </a:p>
        <a:p>
          <a:r>
            <a:rPr lang="el-GR" b="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Υγρασία:</a:t>
          </a:r>
          <a:r>
            <a:rPr lang="el-GR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10-75%</a:t>
          </a:r>
        </a:p>
        <a:p>
          <a:r>
            <a:rPr lang="el-GR" b="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Περιεκτικότητα </a:t>
          </a:r>
          <a:r>
            <a:rPr lang="en-US" b="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C:</a:t>
          </a:r>
          <a:r>
            <a:rPr lang="en-US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60-77%</a:t>
          </a:r>
        </a:p>
        <a:p>
          <a:r>
            <a:rPr lang="el-GR" b="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Θερμαντική Ικανότητα:</a:t>
          </a:r>
          <a:r>
            <a:rPr lang="el-GR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l-GR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1800-7000 </a:t>
          </a:r>
          <a:r>
            <a: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kcal/kg</a:t>
          </a:r>
          <a:endParaRPr lang="el-GR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8B502C-C885-4B63-B640-45081A6071A1}" type="parTrans" cxnId="{A3D37E88-F3F0-4731-9745-15B6CC78CA21}">
      <dgm:prSet/>
      <dgm:spPr/>
      <dgm:t>
        <a:bodyPr/>
        <a:lstStyle/>
        <a:p>
          <a:endParaRPr lang="el-GR"/>
        </a:p>
      </dgm:t>
    </dgm:pt>
    <dgm:pt modelId="{2A8B59C9-ECB4-41E3-9C99-CE167DFDD464}" type="sibTrans" cxnId="{A3D37E88-F3F0-4731-9745-15B6CC78CA21}">
      <dgm:prSet/>
      <dgm:spPr/>
      <dgm:t>
        <a:bodyPr/>
        <a:lstStyle/>
        <a:p>
          <a:endParaRPr lang="el-GR"/>
        </a:p>
      </dgm:t>
    </dgm:pt>
    <dgm:pt modelId="{546CB104-2698-4DC3-A2AD-78748A41F537}">
      <dgm:prSet phldrT="[Κείμενο]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r>
            <a:rPr lang="el-GR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Λιθάνθρακας</a:t>
          </a:r>
        </a:p>
        <a:p>
          <a:r>
            <a:rPr lang="el-GR" b="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Υγρασία:</a:t>
          </a:r>
          <a:r>
            <a:rPr lang="el-GR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3-10%</a:t>
          </a:r>
        </a:p>
        <a:p>
          <a:r>
            <a:rPr lang="el-GR" b="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Περιεκτικότητα </a:t>
          </a:r>
          <a:r>
            <a:rPr lang="en-US" b="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C:</a:t>
          </a:r>
          <a:r>
            <a:rPr lang="en-US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77-91%</a:t>
          </a:r>
        </a:p>
        <a:p>
          <a:r>
            <a:rPr lang="el-GR" b="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Θερμαντική Ικανότητα:</a:t>
          </a:r>
          <a:r>
            <a:rPr lang="el-GR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l-GR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7000-9000 </a:t>
          </a:r>
          <a:r>
            <a: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kcal/kg</a:t>
          </a:r>
        </a:p>
      </dgm:t>
    </dgm:pt>
    <dgm:pt modelId="{459DC1C1-5107-46FC-BF44-E9FACA8190C7}" type="parTrans" cxnId="{44EBE1E7-A096-4244-B7B2-E78B5E7FDFEE}">
      <dgm:prSet/>
      <dgm:spPr/>
      <dgm:t>
        <a:bodyPr/>
        <a:lstStyle/>
        <a:p>
          <a:endParaRPr lang="el-GR"/>
        </a:p>
      </dgm:t>
    </dgm:pt>
    <dgm:pt modelId="{26C90C70-52F2-4747-AFDA-6EE50BC32901}" type="sibTrans" cxnId="{44EBE1E7-A096-4244-B7B2-E78B5E7FDFEE}">
      <dgm:prSet/>
      <dgm:spPr/>
      <dgm:t>
        <a:bodyPr/>
        <a:lstStyle/>
        <a:p>
          <a:endParaRPr lang="el-GR"/>
        </a:p>
      </dgm:t>
    </dgm:pt>
    <dgm:pt modelId="{DC0491ED-53AC-4EB5-ADF2-2D0CFD2C3B8B}">
      <dgm:prSet phldrT="[Κείμενο]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r>
            <a:rPr lang="el-GR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Ανθρακίτης</a:t>
          </a:r>
        </a:p>
        <a:p>
          <a:r>
            <a:rPr lang="el-GR" b="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Υγρασία: </a:t>
          </a:r>
          <a:r>
            <a:rPr lang="el-GR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&lt;2%</a:t>
          </a:r>
          <a:endParaRPr lang="el-GR" b="0" u="sng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l-GR" b="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Περιεκτικότητα </a:t>
          </a:r>
          <a:r>
            <a:rPr lang="en-US" b="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C:</a:t>
          </a:r>
          <a:r>
            <a:rPr lang="en-US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l-GR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91-98%</a:t>
          </a:r>
        </a:p>
        <a:p>
          <a:r>
            <a:rPr lang="el-GR" b="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Θερμαντική Ικανότητα:</a:t>
          </a:r>
          <a:r>
            <a:rPr lang="el-GR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l-GR" b="0" u="non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8000-9000 </a:t>
          </a:r>
          <a:r>
            <a:rPr lang="en-US" b="0" u="non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kcal/kg</a:t>
          </a:r>
          <a:r>
            <a:rPr lang="el-GR" b="0" u="non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l-GR" b="1" u="none" dirty="0">
            <a:solidFill>
              <a:srgbClr val="FFFF75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5D991F-2B0D-42F7-B1A7-C81E966CCA73}" type="parTrans" cxnId="{C7786FFF-34CD-44EA-8AAE-7B42094D1792}">
      <dgm:prSet/>
      <dgm:spPr/>
      <dgm:t>
        <a:bodyPr/>
        <a:lstStyle/>
        <a:p>
          <a:endParaRPr lang="el-GR"/>
        </a:p>
      </dgm:t>
    </dgm:pt>
    <dgm:pt modelId="{243D301E-8F89-4FCE-A71C-5002D4D37436}" type="sibTrans" cxnId="{C7786FFF-34CD-44EA-8AAE-7B42094D1792}">
      <dgm:prSet/>
      <dgm:spPr/>
      <dgm:t>
        <a:bodyPr/>
        <a:lstStyle/>
        <a:p>
          <a:endParaRPr lang="el-GR"/>
        </a:p>
      </dgm:t>
    </dgm:pt>
    <dgm:pt modelId="{BAF44063-186A-4FE5-A543-D57E5BB070C7}" type="pres">
      <dgm:prSet presAssocID="{1F3028C1-759B-48E3-855B-A9EF79B284EB}" presName="Name0" presStyleCnt="0">
        <dgm:presLayoutVars>
          <dgm:dir/>
          <dgm:resizeHandles val="exact"/>
        </dgm:presLayoutVars>
      </dgm:prSet>
      <dgm:spPr/>
    </dgm:pt>
    <dgm:pt modelId="{64C93A52-4BE9-4209-85D7-1D7DD3236BE8}" type="pres">
      <dgm:prSet presAssocID="{1F3028C1-759B-48E3-855B-A9EF79B284EB}" presName="bkgdShp" presStyleLbl="alignAccFollowNode1" presStyleIdx="0" presStyleCnt="1"/>
      <dgm:spPr>
        <a:solidFill>
          <a:schemeClr val="accent5">
            <a:lumMod val="60000"/>
            <a:lumOff val="40000"/>
            <a:alpha val="90000"/>
          </a:schemeClr>
        </a:solidFill>
        <a:ln w="28575">
          <a:solidFill>
            <a:srgbClr val="FFFF75">
              <a:alpha val="90000"/>
            </a:srgbClr>
          </a:solidFill>
        </a:ln>
      </dgm:spPr>
    </dgm:pt>
    <dgm:pt modelId="{AAEA7EE2-E16D-4C8C-82E6-47F8E2CE73F4}" type="pres">
      <dgm:prSet presAssocID="{1F3028C1-759B-48E3-855B-A9EF79B284EB}" presName="linComp" presStyleCnt="0"/>
      <dgm:spPr/>
    </dgm:pt>
    <dgm:pt modelId="{C7EFAB68-FB1B-43C7-B2D1-915262E579F7}" type="pres">
      <dgm:prSet presAssocID="{8636F9C5-3473-4E86-9484-5BB759A70F5D}" presName="compNode" presStyleCnt="0"/>
      <dgm:spPr/>
    </dgm:pt>
    <dgm:pt modelId="{F1BE46E1-4E5B-4E14-90A6-51E157734297}" type="pres">
      <dgm:prSet presAssocID="{8636F9C5-3473-4E86-9484-5BB759A70F5D}" presName="node" presStyleLbl="node1" presStyleIdx="0" presStyleCnt="3">
        <dgm:presLayoutVars>
          <dgm:bulletEnabled val="1"/>
        </dgm:presLayoutVars>
      </dgm:prSet>
      <dgm:spPr/>
    </dgm:pt>
    <dgm:pt modelId="{DF27E557-BF97-46BA-BEDC-6D2643995936}" type="pres">
      <dgm:prSet presAssocID="{8636F9C5-3473-4E86-9484-5BB759A70F5D}" presName="invisiNode" presStyleLbl="node1" presStyleIdx="0" presStyleCnt="3"/>
      <dgm:spPr/>
    </dgm:pt>
    <dgm:pt modelId="{B14551B8-8ED4-42AE-85B6-C20D1C7358D6}" type="pres">
      <dgm:prSet presAssocID="{8636F9C5-3473-4E86-9484-5BB759A70F5D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8575">
          <a:solidFill>
            <a:srgbClr val="FFFF75"/>
          </a:solidFill>
        </a:ln>
      </dgm:spPr>
    </dgm:pt>
    <dgm:pt modelId="{DA6B8EAC-E375-450A-8579-071027969464}" type="pres">
      <dgm:prSet presAssocID="{2A8B59C9-ECB4-41E3-9C99-CE167DFDD464}" presName="sibTrans" presStyleLbl="sibTrans2D1" presStyleIdx="0" presStyleCnt="0"/>
      <dgm:spPr/>
    </dgm:pt>
    <dgm:pt modelId="{7ED44A3A-7814-44A3-B44F-6344FC391046}" type="pres">
      <dgm:prSet presAssocID="{546CB104-2698-4DC3-A2AD-78748A41F537}" presName="compNode" presStyleCnt="0"/>
      <dgm:spPr/>
    </dgm:pt>
    <dgm:pt modelId="{356AB832-AAF2-47A8-83DC-A1B17C8297FC}" type="pres">
      <dgm:prSet presAssocID="{546CB104-2698-4DC3-A2AD-78748A41F537}" presName="node" presStyleLbl="node1" presStyleIdx="1" presStyleCnt="3">
        <dgm:presLayoutVars>
          <dgm:bulletEnabled val="1"/>
        </dgm:presLayoutVars>
      </dgm:prSet>
      <dgm:spPr/>
    </dgm:pt>
    <dgm:pt modelId="{7048D371-EF68-4544-B9CE-D29D35848590}" type="pres">
      <dgm:prSet presAssocID="{546CB104-2698-4DC3-A2AD-78748A41F537}" presName="invisiNode" presStyleLbl="node1" presStyleIdx="1" presStyleCnt="3"/>
      <dgm:spPr/>
    </dgm:pt>
    <dgm:pt modelId="{3DDECE87-58BF-47FA-9A25-CC66BE161BE3}" type="pres">
      <dgm:prSet presAssocID="{546CB104-2698-4DC3-A2AD-78748A41F537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8575">
          <a:solidFill>
            <a:srgbClr val="FFFF75"/>
          </a:solidFill>
        </a:ln>
      </dgm:spPr>
    </dgm:pt>
    <dgm:pt modelId="{4F10586C-9A7C-42E7-BAD0-BBE7087787D4}" type="pres">
      <dgm:prSet presAssocID="{26C90C70-52F2-4747-AFDA-6EE50BC32901}" presName="sibTrans" presStyleLbl="sibTrans2D1" presStyleIdx="0" presStyleCnt="0"/>
      <dgm:spPr/>
    </dgm:pt>
    <dgm:pt modelId="{DD99166C-325F-448F-BB83-DC20C066E6F3}" type="pres">
      <dgm:prSet presAssocID="{DC0491ED-53AC-4EB5-ADF2-2D0CFD2C3B8B}" presName="compNode" presStyleCnt="0"/>
      <dgm:spPr/>
    </dgm:pt>
    <dgm:pt modelId="{EB019A6A-FE09-4130-B733-549722A69AAA}" type="pres">
      <dgm:prSet presAssocID="{DC0491ED-53AC-4EB5-ADF2-2D0CFD2C3B8B}" presName="node" presStyleLbl="node1" presStyleIdx="2" presStyleCnt="3">
        <dgm:presLayoutVars>
          <dgm:bulletEnabled val="1"/>
        </dgm:presLayoutVars>
      </dgm:prSet>
      <dgm:spPr/>
    </dgm:pt>
    <dgm:pt modelId="{24BF2BCF-C9B7-40C9-AA0F-5C0F1950AFF4}" type="pres">
      <dgm:prSet presAssocID="{DC0491ED-53AC-4EB5-ADF2-2D0CFD2C3B8B}" presName="invisiNode" presStyleLbl="node1" presStyleIdx="2" presStyleCnt="3"/>
      <dgm:spPr/>
    </dgm:pt>
    <dgm:pt modelId="{C582AD0C-499C-4731-98D4-35A7D8E47072}" type="pres">
      <dgm:prSet presAssocID="{DC0491ED-53AC-4EB5-ADF2-2D0CFD2C3B8B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8575">
          <a:solidFill>
            <a:srgbClr val="FFFF75"/>
          </a:solidFill>
        </a:ln>
      </dgm:spPr>
    </dgm:pt>
  </dgm:ptLst>
  <dgm:cxnLst>
    <dgm:cxn modelId="{8FE1AB4A-00F7-48AE-8601-2C06C351D867}" type="presOf" srcId="{26C90C70-52F2-4747-AFDA-6EE50BC32901}" destId="{4F10586C-9A7C-42E7-BAD0-BBE7087787D4}" srcOrd="0" destOrd="0" presId="urn:microsoft.com/office/officeart/2005/8/layout/pList2"/>
    <dgm:cxn modelId="{DF4FBC50-36CD-4795-8C6B-33429E9DFAD4}" type="presOf" srcId="{DC0491ED-53AC-4EB5-ADF2-2D0CFD2C3B8B}" destId="{EB019A6A-FE09-4130-B733-549722A69AAA}" srcOrd="0" destOrd="0" presId="urn:microsoft.com/office/officeart/2005/8/layout/pList2"/>
    <dgm:cxn modelId="{3AEC4F86-F99B-4B3A-9E0A-0A3CF830BE22}" type="presOf" srcId="{2A8B59C9-ECB4-41E3-9C99-CE167DFDD464}" destId="{DA6B8EAC-E375-450A-8579-071027969464}" srcOrd="0" destOrd="0" presId="urn:microsoft.com/office/officeart/2005/8/layout/pList2"/>
    <dgm:cxn modelId="{A3D37E88-F3F0-4731-9745-15B6CC78CA21}" srcId="{1F3028C1-759B-48E3-855B-A9EF79B284EB}" destId="{8636F9C5-3473-4E86-9484-5BB759A70F5D}" srcOrd="0" destOrd="0" parTransId="{818B502C-C885-4B63-B640-45081A6071A1}" sibTransId="{2A8B59C9-ECB4-41E3-9C99-CE167DFDD464}"/>
    <dgm:cxn modelId="{B3098B88-2FB6-4A4E-B9CE-57A7FE89989A}" type="presOf" srcId="{1F3028C1-759B-48E3-855B-A9EF79B284EB}" destId="{BAF44063-186A-4FE5-A543-D57E5BB070C7}" srcOrd="0" destOrd="0" presId="urn:microsoft.com/office/officeart/2005/8/layout/pList2"/>
    <dgm:cxn modelId="{151E88C9-4038-455F-895F-B7BA2E62071E}" type="presOf" srcId="{546CB104-2698-4DC3-A2AD-78748A41F537}" destId="{356AB832-AAF2-47A8-83DC-A1B17C8297FC}" srcOrd="0" destOrd="0" presId="urn:microsoft.com/office/officeart/2005/8/layout/pList2"/>
    <dgm:cxn modelId="{089C7ECB-521A-49ED-B3E6-54E2B27386E0}" type="presOf" srcId="{8636F9C5-3473-4E86-9484-5BB759A70F5D}" destId="{F1BE46E1-4E5B-4E14-90A6-51E157734297}" srcOrd="0" destOrd="0" presId="urn:microsoft.com/office/officeart/2005/8/layout/pList2"/>
    <dgm:cxn modelId="{44EBE1E7-A096-4244-B7B2-E78B5E7FDFEE}" srcId="{1F3028C1-759B-48E3-855B-A9EF79B284EB}" destId="{546CB104-2698-4DC3-A2AD-78748A41F537}" srcOrd="1" destOrd="0" parTransId="{459DC1C1-5107-46FC-BF44-E9FACA8190C7}" sibTransId="{26C90C70-52F2-4747-AFDA-6EE50BC32901}"/>
    <dgm:cxn modelId="{C7786FFF-34CD-44EA-8AAE-7B42094D1792}" srcId="{1F3028C1-759B-48E3-855B-A9EF79B284EB}" destId="{DC0491ED-53AC-4EB5-ADF2-2D0CFD2C3B8B}" srcOrd="2" destOrd="0" parTransId="{1C5D991F-2B0D-42F7-B1A7-C81E966CCA73}" sibTransId="{243D301E-8F89-4FCE-A71C-5002D4D37436}"/>
    <dgm:cxn modelId="{9F1FA371-EA8F-45F8-8430-7548F324A355}" type="presParOf" srcId="{BAF44063-186A-4FE5-A543-D57E5BB070C7}" destId="{64C93A52-4BE9-4209-85D7-1D7DD3236BE8}" srcOrd="0" destOrd="0" presId="urn:microsoft.com/office/officeart/2005/8/layout/pList2"/>
    <dgm:cxn modelId="{300C04DE-FE7B-495F-9526-A5EA51A69514}" type="presParOf" srcId="{BAF44063-186A-4FE5-A543-D57E5BB070C7}" destId="{AAEA7EE2-E16D-4C8C-82E6-47F8E2CE73F4}" srcOrd="1" destOrd="0" presId="urn:microsoft.com/office/officeart/2005/8/layout/pList2"/>
    <dgm:cxn modelId="{2349CB7F-FCAF-4765-9873-7E75E08F4B05}" type="presParOf" srcId="{AAEA7EE2-E16D-4C8C-82E6-47F8E2CE73F4}" destId="{C7EFAB68-FB1B-43C7-B2D1-915262E579F7}" srcOrd="0" destOrd="0" presId="urn:microsoft.com/office/officeart/2005/8/layout/pList2"/>
    <dgm:cxn modelId="{692FB255-5A2C-4860-B2BC-78A4BCD08E41}" type="presParOf" srcId="{C7EFAB68-FB1B-43C7-B2D1-915262E579F7}" destId="{F1BE46E1-4E5B-4E14-90A6-51E157734297}" srcOrd="0" destOrd="0" presId="urn:microsoft.com/office/officeart/2005/8/layout/pList2"/>
    <dgm:cxn modelId="{3AE6667F-CE4C-48E0-B8C6-43F987060E9F}" type="presParOf" srcId="{C7EFAB68-FB1B-43C7-B2D1-915262E579F7}" destId="{DF27E557-BF97-46BA-BEDC-6D2643995936}" srcOrd="1" destOrd="0" presId="urn:microsoft.com/office/officeart/2005/8/layout/pList2"/>
    <dgm:cxn modelId="{51F40C48-4D4C-4B51-895E-EE6A9F440F81}" type="presParOf" srcId="{C7EFAB68-FB1B-43C7-B2D1-915262E579F7}" destId="{B14551B8-8ED4-42AE-85B6-C20D1C7358D6}" srcOrd="2" destOrd="0" presId="urn:microsoft.com/office/officeart/2005/8/layout/pList2"/>
    <dgm:cxn modelId="{22962B5D-9222-434A-9B5E-17C731D965C8}" type="presParOf" srcId="{AAEA7EE2-E16D-4C8C-82E6-47F8E2CE73F4}" destId="{DA6B8EAC-E375-450A-8579-071027969464}" srcOrd="1" destOrd="0" presId="urn:microsoft.com/office/officeart/2005/8/layout/pList2"/>
    <dgm:cxn modelId="{6899C9C4-79D0-432B-B3B1-0A693D2BFF0F}" type="presParOf" srcId="{AAEA7EE2-E16D-4C8C-82E6-47F8E2CE73F4}" destId="{7ED44A3A-7814-44A3-B44F-6344FC391046}" srcOrd="2" destOrd="0" presId="urn:microsoft.com/office/officeart/2005/8/layout/pList2"/>
    <dgm:cxn modelId="{C986959D-2DB2-485C-9826-EF6622DE8EE7}" type="presParOf" srcId="{7ED44A3A-7814-44A3-B44F-6344FC391046}" destId="{356AB832-AAF2-47A8-83DC-A1B17C8297FC}" srcOrd="0" destOrd="0" presId="urn:microsoft.com/office/officeart/2005/8/layout/pList2"/>
    <dgm:cxn modelId="{A54F426D-400A-499A-B5D1-34E1FF016693}" type="presParOf" srcId="{7ED44A3A-7814-44A3-B44F-6344FC391046}" destId="{7048D371-EF68-4544-B9CE-D29D35848590}" srcOrd="1" destOrd="0" presId="urn:microsoft.com/office/officeart/2005/8/layout/pList2"/>
    <dgm:cxn modelId="{BBF2D3C9-7463-4D07-AE48-51DD687E4CF7}" type="presParOf" srcId="{7ED44A3A-7814-44A3-B44F-6344FC391046}" destId="{3DDECE87-58BF-47FA-9A25-CC66BE161BE3}" srcOrd="2" destOrd="0" presId="urn:microsoft.com/office/officeart/2005/8/layout/pList2"/>
    <dgm:cxn modelId="{DD6D68BA-17F8-46C2-8CEB-12A7D6A4449F}" type="presParOf" srcId="{AAEA7EE2-E16D-4C8C-82E6-47F8E2CE73F4}" destId="{4F10586C-9A7C-42E7-BAD0-BBE7087787D4}" srcOrd="3" destOrd="0" presId="urn:microsoft.com/office/officeart/2005/8/layout/pList2"/>
    <dgm:cxn modelId="{93E5A2C4-5818-466E-A32A-A6DD25FB34E6}" type="presParOf" srcId="{AAEA7EE2-E16D-4C8C-82E6-47F8E2CE73F4}" destId="{DD99166C-325F-448F-BB83-DC20C066E6F3}" srcOrd="4" destOrd="0" presId="urn:microsoft.com/office/officeart/2005/8/layout/pList2"/>
    <dgm:cxn modelId="{BEB93E16-A22B-46F8-A3BD-0F444DACDF8A}" type="presParOf" srcId="{DD99166C-325F-448F-BB83-DC20C066E6F3}" destId="{EB019A6A-FE09-4130-B733-549722A69AAA}" srcOrd="0" destOrd="0" presId="urn:microsoft.com/office/officeart/2005/8/layout/pList2"/>
    <dgm:cxn modelId="{3D574EDA-DA7E-409B-8645-E85EF209ACCA}" type="presParOf" srcId="{DD99166C-325F-448F-BB83-DC20C066E6F3}" destId="{24BF2BCF-C9B7-40C9-AA0F-5C0F1950AFF4}" srcOrd="1" destOrd="0" presId="urn:microsoft.com/office/officeart/2005/8/layout/pList2"/>
    <dgm:cxn modelId="{D06864AD-2081-419C-8441-BC0DF5253C5A}" type="presParOf" srcId="{DD99166C-325F-448F-BB83-DC20C066E6F3}" destId="{C582AD0C-499C-4731-98D4-35A7D8E4707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B50655-3F97-4E38-A7FE-B47FFE8FEF42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0E260AD3-08AB-4EE5-B62F-8B6A30447E96}">
      <dgm:prSet phldrT="[Κείμενο]" custT="1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r>
            <a:rPr lang="el-GR" sz="2200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Γραφίτης</a:t>
          </a:r>
          <a:endParaRPr lang="en-US" sz="2200" b="1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2200" b="1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l-GR" sz="2200" b="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Μη καύσιμος</a:t>
          </a:r>
        </a:p>
      </dgm:t>
    </dgm:pt>
    <dgm:pt modelId="{2302E537-D04E-4805-A4F0-8D253A210BE9}" type="parTrans" cxnId="{0F88DE12-6CA9-4CB2-8416-C6E925F2961B}">
      <dgm:prSet/>
      <dgm:spPr/>
      <dgm:t>
        <a:bodyPr/>
        <a:lstStyle/>
        <a:p>
          <a:endParaRPr lang="el-GR"/>
        </a:p>
      </dgm:t>
    </dgm:pt>
    <dgm:pt modelId="{35EB9C44-47D2-4652-9748-01A7B1C93B41}" type="sibTrans" cxnId="{0F88DE12-6CA9-4CB2-8416-C6E925F2961B}">
      <dgm:prSet/>
      <dgm:spPr/>
      <dgm:t>
        <a:bodyPr/>
        <a:lstStyle/>
        <a:p>
          <a:endParaRPr lang="el-GR"/>
        </a:p>
      </dgm:t>
    </dgm:pt>
    <dgm:pt modelId="{0E892F66-65C7-4BB7-9ECB-569485885B89}" type="pres">
      <dgm:prSet presAssocID="{9AB50655-3F97-4E38-A7FE-B47FFE8FEF42}" presName="Name0" presStyleCnt="0">
        <dgm:presLayoutVars>
          <dgm:dir/>
          <dgm:resizeHandles val="exact"/>
        </dgm:presLayoutVars>
      </dgm:prSet>
      <dgm:spPr/>
    </dgm:pt>
    <dgm:pt modelId="{BFF58FFD-2C54-481B-AD75-A746348C88BB}" type="pres">
      <dgm:prSet presAssocID="{9AB50655-3F97-4E38-A7FE-B47FFE8FEF42}" presName="bkgdShp" presStyleLbl="alignAccFollowNode1" presStyleIdx="0" presStyleCnt="1"/>
      <dgm:spPr>
        <a:solidFill>
          <a:schemeClr val="accent5">
            <a:lumMod val="60000"/>
            <a:lumOff val="40000"/>
            <a:alpha val="90000"/>
          </a:schemeClr>
        </a:solidFill>
        <a:ln w="28575">
          <a:solidFill>
            <a:srgbClr val="FFFF75">
              <a:alpha val="90000"/>
            </a:srgbClr>
          </a:solidFill>
        </a:ln>
      </dgm:spPr>
    </dgm:pt>
    <dgm:pt modelId="{C05D03F5-38D1-4757-AA5C-BE8D997B1BD9}" type="pres">
      <dgm:prSet presAssocID="{9AB50655-3F97-4E38-A7FE-B47FFE8FEF42}" presName="linComp" presStyleCnt="0"/>
      <dgm:spPr/>
    </dgm:pt>
    <dgm:pt modelId="{635C62C6-912C-40A7-8F6E-64A068A7B557}" type="pres">
      <dgm:prSet presAssocID="{0E260AD3-08AB-4EE5-B62F-8B6A30447E96}" presName="compNode" presStyleCnt="0"/>
      <dgm:spPr/>
    </dgm:pt>
    <dgm:pt modelId="{E905AF16-6FE5-48E5-A2A7-9A6A6678F97D}" type="pres">
      <dgm:prSet presAssocID="{0E260AD3-08AB-4EE5-B62F-8B6A30447E96}" presName="node" presStyleLbl="node1" presStyleIdx="0" presStyleCnt="1">
        <dgm:presLayoutVars>
          <dgm:bulletEnabled val="1"/>
        </dgm:presLayoutVars>
      </dgm:prSet>
      <dgm:spPr/>
    </dgm:pt>
    <dgm:pt modelId="{A14B7B08-41DC-4917-BB6C-65417F8E9B82}" type="pres">
      <dgm:prSet presAssocID="{0E260AD3-08AB-4EE5-B62F-8B6A30447E96}" presName="invisiNode" presStyleLbl="node1" presStyleIdx="0" presStyleCnt="1"/>
      <dgm:spPr/>
    </dgm:pt>
    <dgm:pt modelId="{2C67C1B5-39C7-4EC0-8268-F4E950A483B2}" type="pres">
      <dgm:prSet presAssocID="{0E260AD3-08AB-4EE5-B62F-8B6A30447E96}" presName="imagNode" presStyleLbl="fgImgPlace1" presStyleIdx="0" presStyleCnt="1" custScaleX="9366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8575">
          <a:solidFill>
            <a:srgbClr val="FFFF75"/>
          </a:solidFill>
        </a:ln>
      </dgm:spPr>
    </dgm:pt>
  </dgm:ptLst>
  <dgm:cxnLst>
    <dgm:cxn modelId="{0F88DE12-6CA9-4CB2-8416-C6E925F2961B}" srcId="{9AB50655-3F97-4E38-A7FE-B47FFE8FEF42}" destId="{0E260AD3-08AB-4EE5-B62F-8B6A30447E96}" srcOrd="0" destOrd="0" parTransId="{2302E537-D04E-4805-A4F0-8D253A210BE9}" sibTransId="{35EB9C44-47D2-4652-9748-01A7B1C93B41}"/>
    <dgm:cxn modelId="{AF334EE1-CBDF-4F09-AB23-FDFCD83086B0}" type="presOf" srcId="{9AB50655-3F97-4E38-A7FE-B47FFE8FEF42}" destId="{0E892F66-65C7-4BB7-9ECB-569485885B89}" srcOrd="0" destOrd="0" presId="urn:microsoft.com/office/officeart/2005/8/layout/pList2"/>
    <dgm:cxn modelId="{E0CA51F8-993D-4822-9C80-58DDAB671C2D}" type="presOf" srcId="{0E260AD3-08AB-4EE5-B62F-8B6A30447E96}" destId="{E905AF16-6FE5-48E5-A2A7-9A6A6678F97D}" srcOrd="0" destOrd="0" presId="urn:microsoft.com/office/officeart/2005/8/layout/pList2"/>
    <dgm:cxn modelId="{4165754A-B861-416B-A06D-365AE392CF8D}" type="presParOf" srcId="{0E892F66-65C7-4BB7-9ECB-569485885B89}" destId="{BFF58FFD-2C54-481B-AD75-A746348C88BB}" srcOrd="0" destOrd="0" presId="urn:microsoft.com/office/officeart/2005/8/layout/pList2"/>
    <dgm:cxn modelId="{20996B02-3A9E-4909-B085-079B6BF41A39}" type="presParOf" srcId="{0E892F66-65C7-4BB7-9ECB-569485885B89}" destId="{C05D03F5-38D1-4757-AA5C-BE8D997B1BD9}" srcOrd="1" destOrd="0" presId="urn:microsoft.com/office/officeart/2005/8/layout/pList2"/>
    <dgm:cxn modelId="{AF099F2C-5221-4D58-8C0A-E6CB280A485A}" type="presParOf" srcId="{C05D03F5-38D1-4757-AA5C-BE8D997B1BD9}" destId="{635C62C6-912C-40A7-8F6E-64A068A7B557}" srcOrd="0" destOrd="0" presId="urn:microsoft.com/office/officeart/2005/8/layout/pList2"/>
    <dgm:cxn modelId="{832E04E6-DEF7-4CA5-8239-E94D07FF5FD0}" type="presParOf" srcId="{635C62C6-912C-40A7-8F6E-64A068A7B557}" destId="{E905AF16-6FE5-48E5-A2A7-9A6A6678F97D}" srcOrd="0" destOrd="0" presId="urn:microsoft.com/office/officeart/2005/8/layout/pList2"/>
    <dgm:cxn modelId="{B99DF4EA-18FF-4570-9D3E-C7A49F099743}" type="presParOf" srcId="{635C62C6-912C-40A7-8F6E-64A068A7B557}" destId="{A14B7B08-41DC-4917-BB6C-65417F8E9B82}" srcOrd="1" destOrd="0" presId="urn:microsoft.com/office/officeart/2005/8/layout/pList2"/>
    <dgm:cxn modelId="{75341E4B-F37B-4ADA-9186-6A808ABD3493}" type="presParOf" srcId="{635C62C6-912C-40A7-8F6E-64A068A7B557}" destId="{2C67C1B5-39C7-4EC0-8268-F4E950A483B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381EDC-631B-4514-987E-E56185104254}" type="doc">
      <dgm:prSet loTypeId="urn:microsoft.com/office/officeart/2008/layout/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82137E31-49DA-40B2-BFDC-668D7DD51AA0}">
      <dgm:prSet phldrT="[Κείμενο]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pPr algn="ctr"/>
          <a:r>
            <a:rPr lang="el-GR" b="1" dirty="0" err="1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Ουρανινίτης</a:t>
          </a:r>
          <a:r>
            <a:rPr lang="el-GR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b="1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en-US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UO</a:t>
          </a:r>
          <a:r>
            <a:rPr lang="en-US" b="1" baseline="-250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l-GR" b="1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068F5D-6F97-4A9E-AB2C-CE3A68C9D9DC}" type="parTrans" cxnId="{2B00E412-0DEB-463F-9FE1-732123926CE3}">
      <dgm:prSet/>
      <dgm:spPr/>
      <dgm:t>
        <a:bodyPr/>
        <a:lstStyle/>
        <a:p>
          <a:endParaRPr lang="el-GR"/>
        </a:p>
      </dgm:t>
    </dgm:pt>
    <dgm:pt modelId="{EB452283-D0EF-455A-A352-3858D2B39D44}" type="sibTrans" cxnId="{2B00E412-0DEB-463F-9FE1-732123926CE3}">
      <dgm:prSet/>
      <dgm:spPr/>
      <dgm:t>
        <a:bodyPr/>
        <a:lstStyle/>
        <a:p>
          <a:endParaRPr lang="el-GR"/>
        </a:p>
      </dgm:t>
    </dgm:pt>
    <dgm:pt modelId="{E7832695-ADEF-4045-BA54-2AE7046DEDB6}">
      <dgm:prSet phldrT="[Κείμενο]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pPr algn="ctr"/>
          <a:r>
            <a:rPr lang="el-GR" b="1" dirty="0" err="1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Πισσουρανίτης</a:t>
          </a:r>
          <a:r>
            <a:rPr lang="el-GR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b="1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en-US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UO</a:t>
          </a:r>
          <a:r>
            <a:rPr lang="en-US" b="1" baseline="-250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l-GR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ή</a:t>
          </a:r>
        </a:p>
        <a:p>
          <a:pPr algn="ctr"/>
          <a:r>
            <a:rPr lang="en-US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</a:t>
          </a:r>
          <a:r>
            <a:rPr lang="en-US" b="1" baseline="-250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en-US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</a:t>
          </a:r>
          <a:r>
            <a:rPr lang="en-US" b="1" baseline="-250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endParaRPr lang="el-GR" b="1" baseline="-25000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B16E02-D54C-4D77-8797-F45E1AC512B4}" type="parTrans" cxnId="{0D87D1A3-CA06-48A3-A9B0-9AF8ADCEA46E}">
      <dgm:prSet/>
      <dgm:spPr/>
      <dgm:t>
        <a:bodyPr/>
        <a:lstStyle/>
        <a:p>
          <a:endParaRPr lang="el-GR"/>
        </a:p>
      </dgm:t>
    </dgm:pt>
    <dgm:pt modelId="{7FAF906D-BC0F-4C1C-8DF8-3DAC9EFFF3F7}" type="sibTrans" cxnId="{0D87D1A3-CA06-48A3-A9B0-9AF8ADCEA46E}">
      <dgm:prSet/>
      <dgm:spPr/>
      <dgm:t>
        <a:bodyPr/>
        <a:lstStyle/>
        <a:p>
          <a:endParaRPr lang="el-GR"/>
        </a:p>
      </dgm:t>
    </dgm:pt>
    <dgm:pt modelId="{2286D95C-CE89-46FD-9B23-A8A594FB778F}">
      <dgm:prSet phldrT="[Κείμενο]" custT="1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pPr algn="ctr"/>
          <a:r>
            <a:rPr lang="el-GR" sz="2300" b="1" dirty="0" err="1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Μοναζίτης</a:t>
          </a:r>
          <a:endParaRPr lang="el-GR" sz="2300" b="1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en-US" sz="2300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(REE*,</a:t>
          </a:r>
          <a:r>
            <a:rPr lang="pl-PL" sz="2300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U,</a:t>
          </a:r>
          <a:r>
            <a:rPr lang="en-US" sz="2300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l-PL" sz="2300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Th,</a:t>
          </a:r>
          <a:r>
            <a:rPr lang="en-US" sz="2300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l-PL" sz="2300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Bi)PO</a:t>
          </a:r>
          <a:r>
            <a:rPr lang="pl-PL" sz="2300" b="1" baseline="-250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el-GR" sz="2300" b="1" baseline="-25000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315D66-6EAF-416D-A577-A07A01ECB6A2}" type="parTrans" cxnId="{BABE5B2B-939A-4812-AF01-EB2233F378C0}">
      <dgm:prSet/>
      <dgm:spPr/>
      <dgm:t>
        <a:bodyPr/>
        <a:lstStyle/>
        <a:p>
          <a:endParaRPr lang="el-GR"/>
        </a:p>
      </dgm:t>
    </dgm:pt>
    <dgm:pt modelId="{95938FA8-2C76-479E-ABB5-56922E2F2286}" type="sibTrans" cxnId="{BABE5B2B-939A-4812-AF01-EB2233F378C0}">
      <dgm:prSet/>
      <dgm:spPr/>
      <dgm:t>
        <a:bodyPr/>
        <a:lstStyle/>
        <a:p>
          <a:endParaRPr lang="el-GR"/>
        </a:p>
      </dgm:t>
    </dgm:pt>
    <dgm:pt modelId="{6F4D4AF6-64AE-4906-8DA9-72E61B5D921D}">
      <dgm:prSet phldrT="[Κείμενο]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pPr algn="ctr"/>
          <a:r>
            <a:rPr lang="el-GR" b="1" dirty="0" err="1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Θορίτης</a:t>
          </a:r>
          <a:r>
            <a:rPr lang="el-GR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b="1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en-US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ThSiO</a:t>
          </a:r>
          <a:r>
            <a:rPr lang="en-US" b="1" baseline="-250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el-GR" b="1" baseline="-25000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20938B-D546-4C21-94E0-9C6DC32754BC}" type="parTrans" cxnId="{027B3248-07D0-4301-B4E4-2814E1D8BF3C}">
      <dgm:prSet/>
      <dgm:spPr/>
      <dgm:t>
        <a:bodyPr/>
        <a:lstStyle/>
        <a:p>
          <a:endParaRPr lang="el-GR"/>
        </a:p>
      </dgm:t>
    </dgm:pt>
    <dgm:pt modelId="{503C140B-D64C-4B1D-A9B3-3FD49E15FB6F}" type="sibTrans" cxnId="{027B3248-07D0-4301-B4E4-2814E1D8BF3C}">
      <dgm:prSet/>
      <dgm:spPr/>
      <dgm:t>
        <a:bodyPr/>
        <a:lstStyle/>
        <a:p>
          <a:endParaRPr lang="el-GR"/>
        </a:p>
      </dgm:t>
    </dgm:pt>
    <dgm:pt modelId="{38B68D18-C9A1-41A5-A984-B43F98093E09}">
      <dgm:prSet phldrT="[Κείμενο]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pPr algn="ctr"/>
          <a:r>
            <a:rPr lang="el-GR" b="1" dirty="0" err="1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Θοριανίτης</a:t>
          </a:r>
          <a:r>
            <a:rPr lang="el-GR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b="1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en-US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ThO</a:t>
          </a:r>
          <a:r>
            <a:rPr lang="en-US" b="1" baseline="-250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l-GR" b="1" baseline="0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6A342F-E39B-4617-9942-C2F7FC6649DF}" type="parTrans" cxnId="{627C57FB-8DCA-4F53-B1E2-2AE2B54672E4}">
      <dgm:prSet/>
      <dgm:spPr/>
      <dgm:t>
        <a:bodyPr/>
        <a:lstStyle/>
        <a:p>
          <a:endParaRPr lang="el-GR"/>
        </a:p>
      </dgm:t>
    </dgm:pt>
    <dgm:pt modelId="{952E252C-5074-4299-AE1F-EA25C4EAC844}" type="sibTrans" cxnId="{627C57FB-8DCA-4F53-B1E2-2AE2B54672E4}">
      <dgm:prSet/>
      <dgm:spPr/>
      <dgm:t>
        <a:bodyPr/>
        <a:lstStyle/>
        <a:p>
          <a:endParaRPr lang="el-GR"/>
        </a:p>
      </dgm:t>
    </dgm:pt>
    <dgm:pt modelId="{41BD3A0C-26C1-4250-AB8C-74EE2907D4B4}" type="pres">
      <dgm:prSet presAssocID="{36381EDC-631B-4514-987E-E56185104254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CE2F8EEF-1F16-446A-B1A8-9B0E42F7A064}" type="pres">
      <dgm:prSet presAssocID="{82137E31-49DA-40B2-BFDC-668D7DD51AA0}" presName="composite" presStyleCnt="0"/>
      <dgm:spPr/>
    </dgm:pt>
    <dgm:pt modelId="{A6E8D94C-0889-48DC-B053-808A5B00ABC8}" type="pres">
      <dgm:prSet presAssocID="{82137E31-49DA-40B2-BFDC-668D7DD51AA0}" presName="Image" presStyleLbl="alignNode1" presStyleIdx="0" presStyleCnt="5" custScaleX="86106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28575">
          <a:solidFill>
            <a:srgbClr val="FFFF75"/>
          </a:solidFill>
        </a:ln>
      </dgm:spPr>
    </dgm:pt>
    <dgm:pt modelId="{2A3ED8B8-4F4F-4D69-9692-377ABE24B731}" type="pres">
      <dgm:prSet presAssocID="{82137E31-49DA-40B2-BFDC-668D7DD51AA0}" presName="Accent" presStyleLbl="parChTrans1D1" presStyleIdx="0" presStyleCnt="5" custFlipHor="0" custScaleX="2000000" custScaleY="74554" custLinFactX="-78566287" custLinFactNeighborX="-78600000" custLinFactNeighborY="-525"/>
      <dgm:spPr>
        <a:ln w="28575">
          <a:noFill/>
        </a:ln>
      </dgm:spPr>
    </dgm:pt>
    <dgm:pt modelId="{70E45B5B-6A56-45EC-865D-71F8689E23D2}" type="pres">
      <dgm:prSet presAssocID="{82137E31-49DA-40B2-BFDC-668D7DD51AA0}" presName="Parent" presStyleLbl="revTx" presStyleIdx="0" presStyleCnt="5" custScaleX="86155" custScaleY="99836">
        <dgm:presLayoutVars>
          <dgm:chMax val="0"/>
          <dgm:chPref val="0"/>
          <dgm:bulletEnabled val="1"/>
        </dgm:presLayoutVars>
      </dgm:prSet>
      <dgm:spPr/>
    </dgm:pt>
    <dgm:pt modelId="{7AD86BEB-67F5-4495-B3F4-0DAF2C8A2727}" type="pres">
      <dgm:prSet presAssocID="{EB452283-D0EF-455A-A352-3858D2B39D44}" presName="sibTrans" presStyleCnt="0"/>
      <dgm:spPr/>
    </dgm:pt>
    <dgm:pt modelId="{7CA571CF-0ECA-40F0-A6FC-5BB1E1248609}" type="pres">
      <dgm:prSet presAssocID="{38B68D18-C9A1-41A5-A984-B43F98093E09}" presName="composite" presStyleCnt="0"/>
      <dgm:spPr/>
    </dgm:pt>
    <dgm:pt modelId="{276CF43A-B748-486B-A8CD-79E2686F960A}" type="pres">
      <dgm:prSet presAssocID="{38B68D18-C9A1-41A5-A984-B43F98093E09}" presName="Image" presStyleLbl="alignNode1" presStyleIdx="1" presStyleCnt="5"/>
      <dgm:spPr>
        <a:blipFill rotWithShape="1">
          <a:blip xmlns:r="http://schemas.openxmlformats.org/officeDocument/2006/relationships" r:embed="rId2"/>
          <a:srcRect/>
          <a:stretch>
            <a:fillRect t="-17000" b="-17000"/>
          </a:stretch>
        </a:blipFill>
        <a:ln w="28575">
          <a:solidFill>
            <a:srgbClr val="FFFF75"/>
          </a:solidFill>
        </a:ln>
      </dgm:spPr>
    </dgm:pt>
    <dgm:pt modelId="{C7522A1E-2074-46F9-B956-1E19598EC71A}" type="pres">
      <dgm:prSet presAssocID="{38B68D18-C9A1-41A5-A984-B43F98093E09}" presName="Accent" presStyleLbl="parChTrans1D1" presStyleIdx="1" presStyleCnt="5"/>
      <dgm:spPr>
        <a:ln w="28575">
          <a:solidFill>
            <a:srgbClr val="FFFF75"/>
          </a:solidFill>
        </a:ln>
      </dgm:spPr>
    </dgm:pt>
    <dgm:pt modelId="{4A8028B6-433D-4037-90F0-A8B7307D3952}" type="pres">
      <dgm:prSet presAssocID="{38B68D18-C9A1-41A5-A984-B43F98093E09}" presName="Paren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D348A9CE-2618-473D-8060-397670568549}" type="pres">
      <dgm:prSet presAssocID="{952E252C-5074-4299-AE1F-EA25C4EAC844}" presName="sibTrans" presStyleCnt="0"/>
      <dgm:spPr/>
    </dgm:pt>
    <dgm:pt modelId="{191C3524-6536-49FA-8C4D-5519B6D1064A}" type="pres">
      <dgm:prSet presAssocID="{E7832695-ADEF-4045-BA54-2AE7046DEDB6}" presName="composite" presStyleCnt="0"/>
      <dgm:spPr/>
    </dgm:pt>
    <dgm:pt modelId="{D2E5D277-7664-4F69-835B-0CD60A1A3D8A}" type="pres">
      <dgm:prSet presAssocID="{E7832695-ADEF-4045-BA54-2AE7046DEDB6}" presName="Image" presStyleLbl="alignNod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28575">
          <a:solidFill>
            <a:srgbClr val="FFFF75"/>
          </a:solidFill>
        </a:ln>
      </dgm:spPr>
    </dgm:pt>
    <dgm:pt modelId="{450F1479-21C1-4552-ACD7-3EFF1BC3C9F8}" type="pres">
      <dgm:prSet presAssocID="{E7832695-ADEF-4045-BA54-2AE7046DEDB6}" presName="Accent" presStyleLbl="parChTrans1D1" presStyleIdx="2" presStyleCnt="5"/>
      <dgm:spPr>
        <a:ln w="28575">
          <a:solidFill>
            <a:srgbClr val="FFFF75"/>
          </a:solidFill>
        </a:ln>
      </dgm:spPr>
    </dgm:pt>
    <dgm:pt modelId="{B41FF6D3-8F25-4921-B919-DBE1E1D27A57}" type="pres">
      <dgm:prSet presAssocID="{E7832695-ADEF-4045-BA54-2AE7046DEDB6}" presName="Paren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AFA5381A-4D47-4E76-B04B-2A4A41BC91DC}" type="pres">
      <dgm:prSet presAssocID="{7FAF906D-BC0F-4C1C-8DF8-3DAC9EFFF3F7}" presName="sibTrans" presStyleCnt="0"/>
      <dgm:spPr/>
    </dgm:pt>
    <dgm:pt modelId="{B1629BB0-3C80-4E6A-860F-AE9FCD46B3E0}" type="pres">
      <dgm:prSet presAssocID="{6F4D4AF6-64AE-4906-8DA9-72E61B5D921D}" presName="composite" presStyleCnt="0"/>
      <dgm:spPr/>
    </dgm:pt>
    <dgm:pt modelId="{1EBFB00E-0E88-4CD4-AFB7-7356269086F0}" type="pres">
      <dgm:prSet presAssocID="{6F4D4AF6-64AE-4906-8DA9-72E61B5D921D}" presName="Image" presStyleLbl="alignNode1" presStyleIdx="3" presStyleCnt="5"/>
      <dgm:spPr>
        <a:blipFill rotWithShape="1">
          <a:blip xmlns:r="http://schemas.openxmlformats.org/officeDocument/2006/relationships" r:embed="rId4"/>
          <a:srcRect/>
          <a:stretch>
            <a:fillRect t="-2000" b="-2000"/>
          </a:stretch>
        </a:blipFill>
        <a:ln w="28575">
          <a:solidFill>
            <a:srgbClr val="FFFF75"/>
          </a:solidFill>
        </a:ln>
      </dgm:spPr>
    </dgm:pt>
    <dgm:pt modelId="{E404D599-051B-4E25-B56B-13E19225902C}" type="pres">
      <dgm:prSet presAssocID="{6F4D4AF6-64AE-4906-8DA9-72E61B5D921D}" presName="Accent" presStyleLbl="parChTrans1D1" presStyleIdx="3" presStyleCnt="5"/>
      <dgm:spPr>
        <a:ln w="28575">
          <a:solidFill>
            <a:srgbClr val="FFFF75"/>
          </a:solidFill>
        </a:ln>
      </dgm:spPr>
    </dgm:pt>
    <dgm:pt modelId="{DB96E8D5-6FB9-4833-9476-95CB98EDCABE}" type="pres">
      <dgm:prSet presAssocID="{6F4D4AF6-64AE-4906-8DA9-72E61B5D921D}" presName="Paren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741386E1-F7B1-4B39-80CA-C3A22DE442ED}" type="pres">
      <dgm:prSet presAssocID="{503C140B-D64C-4B1D-A9B3-3FD49E15FB6F}" presName="sibTrans" presStyleCnt="0"/>
      <dgm:spPr/>
    </dgm:pt>
    <dgm:pt modelId="{EC476402-B5D1-4558-B258-31BAB81569AC}" type="pres">
      <dgm:prSet presAssocID="{2286D95C-CE89-46FD-9B23-A8A594FB778F}" presName="composite" presStyleCnt="0"/>
      <dgm:spPr/>
    </dgm:pt>
    <dgm:pt modelId="{062E7AF9-B57C-43B5-A7B9-65583746DB76}" type="pres">
      <dgm:prSet presAssocID="{2286D95C-CE89-46FD-9B23-A8A594FB778F}" presName="Image" presStyleLbl="alignNode1" presStyleIdx="4" presStyleCnt="5"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28575">
          <a:solidFill>
            <a:srgbClr val="FFFF75"/>
          </a:solidFill>
        </a:ln>
      </dgm:spPr>
    </dgm:pt>
    <dgm:pt modelId="{4F12A8A2-8716-4ED0-8106-FC2772BE4F0F}" type="pres">
      <dgm:prSet presAssocID="{2286D95C-CE89-46FD-9B23-A8A594FB778F}" presName="Accent" presStyleLbl="parChTrans1D1" presStyleIdx="4" presStyleCnt="5"/>
      <dgm:spPr>
        <a:ln w="28575">
          <a:solidFill>
            <a:srgbClr val="FFFF75"/>
          </a:solidFill>
        </a:ln>
      </dgm:spPr>
    </dgm:pt>
    <dgm:pt modelId="{D89412AD-819E-4990-B892-D8D12DEA2521}" type="pres">
      <dgm:prSet presAssocID="{2286D95C-CE89-46FD-9B23-A8A594FB778F}" presName="Parent" presStyleLbl="revTx" presStyleIdx="4" presStyleCnt="5" custScaleX="100116">
        <dgm:presLayoutVars>
          <dgm:chMax val="0"/>
          <dgm:chPref val="0"/>
          <dgm:bulletEnabled val="1"/>
        </dgm:presLayoutVars>
      </dgm:prSet>
      <dgm:spPr/>
    </dgm:pt>
  </dgm:ptLst>
  <dgm:cxnLst>
    <dgm:cxn modelId="{2B00E412-0DEB-463F-9FE1-732123926CE3}" srcId="{36381EDC-631B-4514-987E-E56185104254}" destId="{82137E31-49DA-40B2-BFDC-668D7DD51AA0}" srcOrd="0" destOrd="0" parTransId="{27068F5D-6F97-4A9E-AB2C-CE3A68C9D9DC}" sibTransId="{EB452283-D0EF-455A-A352-3858D2B39D44}"/>
    <dgm:cxn modelId="{7FF1182A-692F-4FB4-B3E1-3057A499726A}" type="presOf" srcId="{E7832695-ADEF-4045-BA54-2AE7046DEDB6}" destId="{B41FF6D3-8F25-4921-B919-DBE1E1D27A57}" srcOrd="0" destOrd="0" presId="urn:microsoft.com/office/officeart/2008/layout/PictureLineup"/>
    <dgm:cxn modelId="{BABE5B2B-939A-4812-AF01-EB2233F378C0}" srcId="{36381EDC-631B-4514-987E-E56185104254}" destId="{2286D95C-CE89-46FD-9B23-A8A594FB778F}" srcOrd="4" destOrd="0" parTransId="{93315D66-6EAF-416D-A577-A07A01ECB6A2}" sibTransId="{95938FA8-2C76-479E-ABB5-56922E2F2286}"/>
    <dgm:cxn modelId="{0163812B-1525-4797-90FF-A43A9A1B4189}" type="presOf" srcId="{38B68D18-C9A1-41A5-A984-B43F98093E09}" destId="{4A8028B6-433D-4037-90F0-A8B7307D3952}" srcOrd="0" destOrd="0" presId="urn:microsoft.com/office/officeart/2008/layout/PictureLineup"/>
    <dgm:cxn modelId="{DF773237-B19C-45C7-949F-D3FC0285DDE2}" type="presOf" srcId="{2286D95C-CE89-46FD-9B23-A8A594FB778F}" destId="{D89412AD-819E-4990-B892-D8D12DEA2521}" srcOrd="0" destOrd="0" presId="urn:microsoft.com/office/officeart/2008/layout/PictureLineup"/>
    <dgm:cxn modelId="{027B3248-07D0-4301-B4E4-2814E1D8BF3C}" srcId="{36381EDC-631B-4514-987E-E56185104254}" destId="{6F4D4AF6-64AE-4906-8DA9-72E61B5D921D}" srcOrd="3" destOrd="0" parTransId="{E920938B-D546-4C21-94E0-9C6DC32754BC}" sibTransId="{503C140B-D64C-4B1D-A9B3-3FD49E15FB6F}"/>
    <dgm:cxn modelId="{0D87D1A3-CA06-48A3-A9B0-9AF8ADCEA46E}" srcId="{36381EDC-631B-4514-987E-E56185104254}" destId="{E7832695-ADEF-4045-BA54-2AE7046DEDB6}" srcOrd="2" destOrd="0" parTransId="{83B16E02-D54C-4D77-8797-F45E1AC512B4}" sibTransId="{7FAF906D-BC0F-4C1C-8DF8-3DAC9EFFF3F7}"/>
    <dgm:cxn modelId="{441B8AA7-8101-4B1F-88F0-F58C9E7CD9F2}" type="presOf" srcId="{6F4D4AF6-64AE-4906-8DA9-72E61B5D921D}" destId="{DB96E8D5-6FB9-4833-9476-95CB98EDCABE}" srcOrd="0" destOrd="0" presId="urn:microsoft.com/office/officeart/2008/layout/PictureLineup"/>
    <dgm:cxn modelId="{8170E7E6-F014-4F89-A1C0-462C6F17AB3A}" type="presOf" srcId="{82137E31-49DA-40B2-BFDC-668D7DD51AA0}" destId="{70E45B5B-6A56-45EC-865D-71F8689E23D2}" srcOrd="0" destOrd="0" presId="urn:microsoft.com/office/officeart/2008/layout/PictureLineup"/>
    <dgm:cxn modelId="{B10C8AF6-2A4F-451B-9753-4A6815E58044}" type="presOf" srcId="{36381EDC-631B-4514-987E-E56185104254}" destId="{41BD3A0C-26C1-4250-AB8C-74EE2907D4B4}" srcOrd="0" destOrd="0" presId="urn:microsoft.com/office/officeart/2008/layout/PictureLineup"/>
    <dgm:cxn modelId="{627C57FB-8DCA-4F53-B1E2-2AE2B54672E4}" srcId="{36381EDC-631B-4514-987E-E56185104254}" destId="{38B68D18-C9A1-41A5-A984-B43F98093E09}" srcOrd="1" destOrd="0" parTransId="{386A342F-E39B-4617-9942-C2F7FC6649DF}" sibTransId="{952E252C-5074-4299-AE1F-EA25C4EAC844}"/>
    <dgm:cxn modelId="{F5EC09AC-2665-4035-8C31-C26F2C7141D1}" type="presParOf" srcId="{41BD3A0C-26C1-4250-AB8C-74EE2907D4B4}" destId="{CE2F8EEF-1F16-446A-B1A8-9B0E42F7A064}" srcOrd="0" destOrd="0" presId="urn:microsoft.com/office/officeart/2008/layout/PictureLineup"/>
    <dgm:cxn modelId="{A25E43BD-3526-4382-B549-650414B65F40}" type="presParOf" srcId="{CE2F8EEF-1F16-446A-B1A8-9B0E42F7A064}" destId="{A6E8D94C-0889-48DC-B053-808A5B00ABC8}" srcOrd="0" destOrd="0" presId="urn:microsoft.com/office/officeart/2008/layout/PictureLineup"/>
    <dgm:cxn modelId="{07A9AF2D-A384-41C9-91AF-7A5483C3EA76}" type="presParOf" srcId="{CE2F8EEF-1F16-446A-B1A8-9B0E42F7A064}" destId="{2A3ED8B8-4F4F-4D69-9692-377ABE24B731}" srcOrd="1" destOrd="0" presId="urn:microsoft.com/office/officeart/2008/layout/PictureLineup"/>
    <dgm:cxn modelId="{F258E5D2-41E9-471F-9396-2C9BC0CB4F35}" type="presParOf" srcId="{CE2F8EEF-1F16-446A-B1A8-9B0E42F7A064}" destId="{70E45B5B-6A56-45EC-865D-71F8689E23D2}" srcOrd="2" destOrd="0" presId="urn:microsoft.com/office/officeart/2008/layout/PictureLineup"/>
    <dgm:cxn modelId="{5CF473EF-A058-4AF9-94E0-44A325E9718C}" type="presParOf" srcId="{41BD3A0C-26C1-4250-AB8C-74EE2907D4B4}" destId="{7AD86BEB-67F5-4495-B3F4-0DAF2C8A2727}" srcOrd="1" destOrd="0" presId="urn:microsoft.com/office/officeart/2008/layout/PictureLineup"/>
    <dgm:cxn modelId="{BE2ECE0C-06D7-48FA-8FFA-5E6FF29B0522}" type="presParOf" srcId="{41BD3A0C-26C1-4250-AB8C-74EE2907D4B4}" destId="{7CA571CF-0ECA-40F0-A6FC-5BB1E1248609}" srcOrd="2" destOrd="0" presId="urn:microsoft.com/office/officeart/2008/layout/PictureLineup"/>
    <dgm:cxn modelId="{F2D3FD7C-EBFC-4BCF-8B63-4367FD0A342F}" type="presParOf" srcId="{7CA571CF-0ECA-40F0-A6FC-5BB1E1248609}" destId="{276CF43A-B748-486B-A8CD-79E2686F960A}" srcOrd="0" destOrd="0" presId="urn:microsoft.com/office/officeart/2008/layout/PictureLineup"/>
    <dgm:cxn modelId="{8ED539F0-3F77-454A-B82F-2299369EA546}" type="presParOf" srcId="{7CA571CF-0ECA-40F0-A6FC-5BB1E1248609}" destId="{C7522A1E-2074-46F9-B956-1E19598EC71A}" srcOrd="1" destOrd="0" presId="urn:microsoft.com/office/officeart/2008/layout/PictureLineup"/>
    <dgm:cxn modelId="{F9A02772-4343-4788-A0F9-232BFF660ED0}" type="presParOf" srcId="{7CA571CF-0ECA-40F0-A6FC-5BB1E1248609}" destId="{4A8028B6-433D-4037-90F0-A8B7307D3952}" srcOrd="2" destOrd="0" presId="urn:microsoft.com/office/officeart/2008/layout/PictureLineup"/>
    <dgm:cxn modelId="{3854C1E1-D6EA-4055-88D5-0B530C27EFD8}" type="presParOf" srcId="{41BD3A0C-26C1-4250-AB8C-74EE2907D4B4}" destId="{D348A9CE-2618-473D-8060-397670568549}" srcOrd="3" destOrd="0" presId="urn:microsoft.com/office/officeart/2008/layout/PictureLineup"/>
    <dgm:cxn modelId="{7EEC8EDF-3BAF-4E9F-960A-ADD0AABAE49E}" type="presParOf" srcId="{41BD3A0C-26C1-4250-AB8C-74EE2907D4B4}" destId="{191C3524-6536-49FA-8C4D-5519B6D1064A}" srcOrd="4" destOrd="0" presId="urn:microsoft.com/office/officeart/2008/layout/PictureLineup"/>
    <dgm:cxn modelId="{94D74164-1557-4D12-A4FA-FDE8097D3F21}" type="presParOf" srcId="{191C3524-6536-49FA-8C4D-5519B6D1064A}" destId="{D2E5D277-7664-4F69-835B-0CD60A1A3D8A}" srcOrd="0" destOrd="0" presId="urn:microsoft.com/office/officeart/2008/layout/PictureLineup"/>
    <dgm:cxn modelId="{5CD84A60-6928-4711-872F-E383DFEF3BAB}" type="presParOf" srcId="{191C3524-6536-49FA-8C4D-5519B6D1064A}" destId="{450F1479-21C1-4552-ACD7-3EFF1BC3C9F8}" srcOrd="1" destOrd="0" presId="urn:microsoft.com/office/officeart/2008/layout/PictureLineup"/>
    <dgm:cxn modelId="{1500535F-5F2E-4F68-A6F8-1B11A2DADC42}" type="presParOf" srcId="{191C3524-6536-49FA-8C4D-5519B6D1064A}" destId="{B41FF6D3-8F25-4921-B919-DBE1E1D27A57}" srcOrd="2" destOrd="0" presId="urn:microsoft.com/office/officeart/2008/layout/PictureLineup"/>
    <dgm:cxn modelId="{F51279F6-F777-4F97-80D8-855558EC7DF8}" type="presParOf" srcId="{41BD3A0C-26C1-4250-AB8C-74EE2907D4B4}" destId="{AFA5381A-4D47-4E76-B04B-2A4A41BC91DC}" srcOrd="5" destOrd="0" presId="urn:microsoft.com/office/officeart/2008/layout/PictureLineup"/>
    <dgm:cxn modelId="{8E53299C-2C5E-4BF5-B9C4-2CE7EBF2DE3C}" type="presParOf" srcId="{41BD3A0C-26C1-4250-AB8C-74EE2907D4B4}" destId="{B1629BB0-3C80-4E6A-860F-AE9FCD46B3E0}" srcOrd="6" destOrd="0" presId="urn:microsoft.com/office/officeart/2008/layout/PictureLineup"/>
    <dgm:cxn modelId="{1C8E7EA3-6F40-4514-A8D5-EE5CCE22E963}" type="presParOf" srcId="{B1629BB0-3C80-4E6A-860F-AE9FCD46B3E0}" destId="{1EBFB00E-0E88-4CD4-AFB7-7356269086F0}" srcOrd="0" destOrd="0" presId="urn:microsoft.com/office/officeart/2008/layout/PictureLineup"/>
    <dgm:cxn modelId="{15F4E9C6-6947-4356-B2BE-6952990B5E47}" type="presParOf" srcId="{B1629BB0-3C80-4E6A-860F-AE9FCD46B3E0}" destId="{E404D599-051B-4E25-B56B-13E19225902C}" srcOrd="1" destOrd="0" presId="urn:microsoft.com/office/officeart/2008/layout/PictureLineup"/>
    <dgm:cxn modelId="{C86A587D-1AD2-4A63-AF0C-5CD508246909}" type="presParOf" srcId="{B1629BB0-3C80-4E6A-860F-AE9FCD46B3E0}" destId="{DB96E8D5-6FB9-4833-9476-95CB98EDCABE}" srcOrd="2" destOrd="0" presId="urn:microsoft.com/office/officeart/2008/layout/PictureLineup"/>
    <dgm:cxn modelId="{F387478D-A3ED-4C3C-99C0-66C137BEBB68}" type="presParOf" srcId="{41BD3A0C-26C1-4250-AB8C-74EE2907D4B4}" destId="{741386E1-F7B1-4B39-80CA-C3A22DE442ED}" srcOrd="7" destOrd="0" presId="urn:microsoft.com/office/officeart/2008/layout/PictureLineup"/>
    <dgm:cxn modelId="{97EA222F-546A-4071-95B3-289A76AD8BD0}" type="presParOf" srcId="{41BD3A0C-26C1-4250-AB8C-74EE2907D4B4}" destId="{EC476402-B5D1-4558-B258-31BAB81569AC}" srcOrd="8" destOrd="0" presId="urn:microsoft.com/office/officeart/2008/layout/PictureLineup"/>
    <dgm:cxn modelId="{EF7C9707-1E52-465D-8BC2-D2F95ADDBDA3}" type="presParOf" srcId="{EC476402-B5D1-4558-B258-31BAB81569AC}" destId="{062E7AF9-B57C-43B5-A7B9-65583746DB76}" srcOrd="0" destOrd="0" presId="urn:microsoft.com/office/officeart/2008/layout/PictureLineup"/>
    <dgm:cxn modelId="{4FA7C5F2-DAD4-42AC-A271-AED430E2D540}" type="presParOf" srcId="{EC476402-B5D1-4558-B258-31BAB81569AC}" destId="{4F12A8A2-8716-4ED0-8106-FC2772BE4F0F}" srcOrd="1" destOrd="0" presId="urn:microsoft.com/office/officeart/2008/layout/PictureLineup"/>
    <dgm:cxn modelId="{2E13B352-8E59-43F8-A3CA-074505DE2956}" type="presParOf" srcId="{EC476402-B5D1-4558-B258-31BAB81569AC}" destId="{D89412AD-819E-4990-B892-D8D12DEA2521}" srcOrd="2" destOrd="0" presId="urn:microsoft.com/office/officeart/2008/layout/PictureLineup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EA9509-6846-4527-924A-5151FF582B0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24D9562-BF85-4530-A34B-2AB0059DEBAC}">
      <dgm:prSet phldrT="[Κείμενο]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r>
            <a:rPr lang="el-GR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ΜΕΡΟΣ Β</a:t>
          </a:r>
        </a:p>
      </dgm:t>
    </dgm:pt>
    <dgm:pt modelId="{F58053A7-3E34-4746-91BB-B04991C7A1A2}" type="parTrans" cxnId="{888B46BA-A92D-4135-A4A7-76E53D863B27}">
      <dgm:prSet/>
      <dgm:spPr/>
      <dgm:t>
        <a:bodyPr/>
        <a:lstStyle/>
        <a:p>
          <a:endParaRPr lang="el-GR"/>
        </a:p>
      </dgm:t>
    </dgm:pt>
    <dgm:pt modelId="{A36B3528-469C-4D21-9910-6E34CDBDA8D4}" type="sibTrans" cxnId="{888B46BA-A92D-4135-A4A7-76E53D863B27}">
      <dgm:prSet/>
      <dgm:spPr/>
      <dgm:t>
        <a:bodyPr/>
        <a:lstStyle/>
        <a:p>
          <a:endParaRPr lang="el-GR"/>
        </a:p>
      </dgm:t>
    </dgm:pt>
    <dgm:pt modelId="{DCF73911-1A9D-4C0C-881C-E6785A18E7BE}">
      <dgm:prSet phldrT="[Κείμενο]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r>
            <a:rPr lang="el-GR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ΧΡΗΣΕΙΣ Ε.Π.Ε.Π.Υ.</a:t>
          </a:r>
        </a:p>
      </dgm:t>
    </dgm:pt>
    <dgm:pt modelId="{FA9D324A-0B50-4400-955E-2210C75C49B7}" type="parTrans" cxnId="{9E5E8A06-402A-4599-9AA5-F45F38C55A62}">
      <dgm:prSet/>
      <dgm:spPr>
        <a:ln w="28575">
          <a:solidFill>
            <a:srgbClr val="FFFF75"/>
          </a:solidFill>
        </a:ln>
      </dgm:spPr>
      <dgm:t>
        <a:bodyPr/>
        <a:lstStyle/>
        <a:p>
          <a:endParaRPr lang="el-GR"/>
        </a:p>
      </dgm:t>
    </dgm:pt>
    <dgm:pt modelId="{D55663C4-8503-4FF3-A842-30E05CA2D157}" type="sibTrans" cxnId="{9E5E8A06-402A-4599-9AA5-F45F38C55A62}">
      <dgm:prSet/>
      <dgm:spPr/>
      <dgm:t>
        <a:bodyPr/>
        <a:lstStyle/>
        <a:p>
          <a:endParaRPr lang="el-GR"/>
        </a:p>
      </dgm:t>
    </dgm:pt>
    <dgm:pt modelId="{5ACAFB60-6F8E-402E-B10E-5495FF7038EE}">
      <dgm:prSet phldrT="[Κείμενο]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r>
            <a:rPr lang="el-GR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ΠΕΡΙΒΑΛΛΟΝ</a:t>
          </a:r>
        </a:p>
      </dgm:t>
    </dgm:pt>
    <dgm:pt modelId="{CAAB8D38-4863-4C70-B57B-996350C967E1}" type="parTrans" cxnId="{D98EE54A-1F03-4DA0-86F3-C02CCA58EBA7}">
      <dgm:prSet/>
      <dgm:spPr>
        <a:ln w="28575">
          <a:solidFill>
            <a:srgbClr val="FFFF75"/>
          </a:solidFill>
        </a:ln>
      </dgm:spPr>
      <dgm:t>
        <a:bodyPr/>
        <a:lstStyle/>
        <a:p>
          <a:endParaRPr lang="el-GR"/>
        </a:p>
      </dgm:t>
    </dgm:pt>
    <dgm:pt modelId="{5DF422CE-800B-4505-924D-716F48E310DC}" type="sibTrans" cxnId="{D98EE54A-1F03-4DA0-86F3-C02CCA58EBA7}">
      <dgm:prSet/>
      <dgm:spPr/>
      <dgm:t>
        <a:bodyPr/>
        <a:lstStyle/>
        <a:p>
          <a:endParaRPr lang="el-GR"/>
        </a:p>
      </dgm:t>
    </dgm:pt>
    <dgm:pt modelId="{9F9D47C6-5AF5-45F2-8EBA-1DEE5BD63FA2}">
      <dgm:prSet phldrT="[Κείμενο]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r>
            <a:rPr lang="el-GR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ΚΑΤΑΝΑΛΩΣΗ</a:t>
          </a:r>
        </a:p>
      </dgm:t>
    </dgm:pt>
    <dgm:pt modelId="{5DA5B7D7-423A-4BD8-80CA-AB498772EE20}" type="parTrans" cxnId="{7BDE418E-0A6C-4995-89CA-F31F5543145D}">
      <dgm:prSet/>
      <dgm:spPr>
        <a:ln w="28575">
          <a:solidFill>
            <a:srgbClr val="FFFF75"/>
          </a:solidFill>
        </a:ln>
      </dgm:spPr>
      <dgm:t>
        <a:bodyPr/>
        <a:lstStyle/>
        <a:p>
          <a:endParaRPr lang="el-GR"/>
        </a:p>
      </dgm:t>
    </dgm:pt>
    <dgm:pt modelId="{8BB797E0-2CF1-4FB6-8D80-5EB7415D374E}" type="sibTrans" cxnId="{7BDE418E-0A6C-4995-89CA-F31F5543145D}">
      <dgm:prSet/>
      <dgm:spPr/>
      <dgm:t>
        <a:bodyPr/>
        <a:lstStyle/>
        <a:p>
          <a:endParaRPr lang="el-GR"/>
        </a:p>
      </dgm:t>
    </dgm:pt>
    <dgm:pt modelId="{E0C8BFEA-DADA-4402-9D4A-4E0BEF4B2394}" type="pres">
      <dgm:prSet presAssocID="{47EA9509-6846-4527-924A-5151FF582B0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8EEE736-C971-47BA-BB0D-5C3A9C9F59A3}" type="pres">
      <dgm:prSet presAssocID="{724D9562-BF85-4530-A34B-2AB0059DEBAC}" presName="hierRoot1" presStyleCnt="0">
        <dgm:presLayoutVars>
          <dgm:hierBranch val="init"/>
        </dgm:presLayoutVars>
      </dgm:prSet>
      <dgm:spPr/>
    </dgm:pt>
    <dgm:pt modelId="{D79D517B-1D1F-4670-9387-52C792148DC7}" type="pres">
      <dgm:prSet presAssocID="{724D9562-BF85-4530-A34B-2AB0059DEBAC}" presName="rootComposite1" presStyleCnt="0"/>
      <dgm:spPr/>
    </dgm:pt>
    <dgm:pt modelId="{A6A46FE6-8409-41ED-9880-AC0D7FF92C35}" type="pres">
      <dgm:prSet presAssocID="{724D9562-BF85-4530-A34B-2AB0059DEBAC}" presName="rootText1" presStyleLbl="node0" presStyleIdx="0" presStyleCnt="1">
        <dgm:presLayoutVars>
          <dgm:chPref val="3"/>
        </dgm:presLayoutVars>
      </dgm:prSet>
      <dgm:spPr/>
    </dgm:pt>
    <dgm:pt modelId="{5BF1123D-515B-420F-A2DD-D020469F423D}" type="pres">
      <dgm:prSet presAssocID="{724D9562-BF85-4530-A34B-2AB0059DEBAC}" presName="rootConnector1" presStyleLbl="node1" presStyleIdx="0" presStyleCnt="0"/>
      <dgm:spPr/>
    </dgm:pt>
    <dgm:pt modelId="{9B85AD22-55AB-48BC-AF66-1C9C98BD0711}" type="pres">
      <dgm:prSet presAssocID="{724D9562-BF85-4530-A34B-2AB0059DEBAC}" presName="hierChild2" presStyleCnt="0"/>
      <dgm:spPr/>
    </dgm:pt>
    <dgm:pt modelId="{309D3000-DC6B-4B5F-B7EB-6818D8FB611F}" type="pres">
      <dgm:prSet presAssocID="{FA9D324A-0B50-4400-955E-2210C75C49B7}" presName="Name37" presStyleLbl="parChTrans1D2" presStyleIdx="0" presStyleCnt="3"/>
      <dgm:spPr/>
    </dgm:pt>
    <dgm:pt modelId="{1C56FB05-F262-4809-86D8-63B52DE13917}" type="pres">
      <dgm:prSet presAssocID="{DCF73911-1A9D-4C0C-881C-E6785A18E7BE}" presName="hierRoot2" presStyleCnt="0">
        <dgm:presLayoutVars>
          <dgm:hierBranch val="init"/>
        </dgm:presLayoutVars>
      </dgm:prSet>
      <dgm:spPr/>
    </dgm:pt>
    <dgm:pt modelId="{07B92D15-87C6-4E93-A015-623A20E43587}" type="pres">
      <dgm:prSet presAssocID="{DCF73911-1A9D-4C0C-881C-E6785A18E7BE}" presName="rootComposite" presStyleCnt="0"/>
      <dgm:spPr/>
    </dgm:pt>
    <dgm:pt modelId="{F0F11F7F-DC68-4787-A395-7CB3763D9337}" type="pres">
      <dgm:prSet presAssocID="{DCF73911-1A9D-4C0C-881C-E6785A18E7BE}" presName="rootText" presStyleLbl="node2" presStyleIdx="0" presStyleCnt="3">
        <dgm:presLayoutVars>
          <dgm:chPref val="3"/>
        </dgm:presLayoutVars>
      </dgm:prSet>
      <dgm:spPr/>
    </dgm:pt>
    <dgm:pt modelId="{2126E562-D06A-4C04-AAA1-68080A875D15}" type="pres">
      <dgm:prSet presAssocID="{DCF73911-1A9D-4C0C-881C-E6785A18E7BE}" presName="rootConnector" presStyleLbl="node2" presStyleIdx="0" presStyleCnt="3"/>
      <dgm:spPr/>
    </dgm:pt>
    <dgm:pt modelId="{86411772-6D45-4C78-85B7-2A5A7B08AAF2}" type="pres">
      <dgm:prSet presAssocID="{DCF73911-1A9D-4C0C-881C-E6785A18E7BE}" presName="hierChild4" presStyleCnt="0"/>
      <dgm:spPr/>
    </dgm:pt>
    <dgm:pt modelId="{8B421962-C716-425B-BD73-3A4A3391B2FB}" type="pres">
      <dgm:prSet presAssocID="{DCF73911-1A9D-4C0C-881C-E6785A18E7BE}" presName="hierChild5" presStyleCnt="0"/>
      <dgm:spPr/>
    </dgm:pt>
    <dgm:pt modelId="{D024A17C-4B9A-4067-87B3-DE979FDAA4B4}" type="pres">
      <dgm:prSet presAssocID="{5DA5B7D7-423A-4BD8-80CA-AB498772EE20}" presName="Name37" presStyleLbl="parChTrans1D2" presStyleIdx="1" presStyleCnt="3"/>
      <dgm:spPr/>
    </dgm:pt>
    <dgm:pt modelId="{45E6AFEC-3A83-4F0A-9343-BDA284A8B78A}" type="pres">
      <dgm:prSet presAssocID="{9F9D47C6-5AF5-45F2-8EBA-1DEE5BD63FA2}" presName="hierRoot2" presStyleCnt="0">
        <dgm:presLayoutVars>
          <dgm:hierBranch val="init"/>
        </dgm:presLayoutVars>
      </dgm:prSet>
      <dgm:spPr/>
    </dgm:pt>
    <dgm:pt modelId="{95C2BB81-BC65-4E74-9CAC-623F5DF05B65}" type="pres">
      <dgm:prSet presAssocID="{9F9D47C6-5AF5-45F2-8EBA-1DEE5BD63FA2}" presName="rootComposite" presStyleCnt="0"/>
      <dgm:spPr/>
    </dgm:pt>
    <dgm:pt modelId="{0D992F67-CE96-4D31-93A2-CF7E11191181}" type="pres">
      <dgm:prSet presAssocID="{9F9D47C6-5AF5-45F2-8EBA-1DEE5BD63FA2}" presName="rootText" presStyleLbl="node2" presStyleIdx="1" presStyleCnt="3">
        <dgm:presLayoutVars>
          <dgm:chPref val="3"/>
        </dgm:presLayoutVars>
      </dgm:prSet>
      <dgm:spPr/>
    </dgm:pt>
    <dgm:pt modelId="{D6B4FD23-607E-41E0-98D4-3D6FFE88A13F}" type="pres">
      <dgm:prSet presAssocID="{9F9D47C6-5AF5-45F2-8EBA-1DEE5BD63FA2}" presName="rootConnector" presStyleLbl="node2" presStyleIdx="1" presStyleCnt="3"/>
      <dgm:spPr/>
    </dgm:pt>
    <dgm:pt modelId="{5EA592BA-7F94-459A-8DE7-FE7347666F3D}" type="pres">
      <dgm:prSet presAssocID="{9F9D47C6-5AF5-45F2-8EBA-1DEE5BD63FA2}" presName="hierChild4" presStyleCnt="0"/>
      <dgm:spPr/>
    </dgm:pt>
    <dgm:pt modelId="{A76C22B9-E122-4803-A605-78C99B79F4AB}" type="pres">
      <dgm:prSet presAssocID="{9F9D47C6-5AF5-45F2-8EBA-1DEE5BD63FA2}" presName="hierChild5" presStyleCnt="0"/>
      <dgm:spPr/>
    </dgm:pt>
    <dgm:pt modelId="{558231D8-DD05-40D5-BBF1-2D2F79001CE4}" type="pres">
      <dgm:prSet presAssocID="{CAAB8D38-4863-4C70-B57B-996350C967E1}" presName="Name37" presStyleLbl="parChTrans1D2" presStyleIdx="2" presStyleCnt="3"/>
      <dgm:spPr/>
    </dgm:pt>
    <dgm:pt modelId="{7DF371B1-A5ED-4BCE-8BF1-C13B4EC84ADB}" type="pres">
      <dgm:prSet presAssocID="{5ACAFB60-6F8E-402E-B10E-5495FF7038EE}" presName="hierRoot2" presStyleCnt="0">
        <dgm:presLayoutVars>
          <dgm:hierBranch val="init"/>
        </dgm:presLayoutVars>
      </dgm:prSet>
      <dgm:spPr/>
    </dgm:pt>
    <dgm:pt modelId="{ADE1153E-BAAD-4B50-97FC-6C408C76E3A9}" type="pres">
      <dgm:prSet presAssocID="{5ACAFB60-6F8E-402E-B10E-5495FF7038EE}" presName="rootComposite" presStyleCnt="0"/>
      <dgm:spPr/>
    </dgm:pt>
    <dgm:pt modelId="{9609CDA4-F835-4380-9EC0-5990BCF860B9}" type="pres">
      <dgm:prSet presAssocID="{5ACAFB60-6F8E-402E-B10E-5495FF7038EE}" presName="rootText" presStyleLbl="node2" presStyleIdx="2" presStyleCnt="3">
        <dgm:presLayoutVars>
          <dgm:chPref val="3"/>
        </dgm:presLayoutVars>
      </dgm:prSet>
      <dgm:spPr/>
    </dgm:pt>
    <dgm:pt modelId="{1CABE3A2-D04D-4FFE-9B7C-93B7C52352C3}" type="pres">
      <dgm:prSet presAssocID="{5ACAFB60-6F8E-402E-B10E-5495FF7038EE}" presName="rootConnector" presStyleLbl="node2" presStyleIdx="2" presStyleCnt="3"/>
      <dgm:spPr/>
    </dgm:pt>
    <dgm:pt modelId="{7F1D6920-98E5-488F-9BCD-FA55DF02CF04}" type="pres">
      <dgm:prSet presAssocID="{5ACAFB60-6F8E-402E-B10E-5495FF7038EE}" presName="hierChild4" presStyleCnt="0"/>
      <dgm:spPr/>
    </dgm:pt>
    <dgm:pt modelId="{4D6ED8A2-207F-4A1E-BCF7-998091B7EF56}" type="pres">
      <dgm:prSet presAssocID="{5ACAFB60-6F8E-402E-B10E-5495FF7038EE}" presName="hierChild5" presStyleCnt="0"/>
      <dgm:spPr/>
    </dgm:pt>
    <dgm:pt modelId="{18D09541-BA99-41EE-B183-8A1C84DE94F9}" type="pres">
      <dgm:prSet presAssocID="{724D9562-BF85-4530-A34B-2AB0059DEBAC}" presName="hierChild3" presStyleCnt="0"/>
      <dgm:spPr/>
    </dgm:pt>
  </dgm:ptLst>
  <dgm:cxnLst>
    <dgm:cxn modelId="{8292E802-C299-4A70-9D98-180517BD0379}" type="presOf" srcId="{DCF73911-1A9D-4C0C-881C-E6785A18E7BE}" destId="{F0F11F7F-DC68-4787-A395-7CB3763D9337}" srcOrd="0" destOrd="0" presId="urn:microsoft.com/office/officeart/2005/8/layout/orgChart1"/>
    <dgm:cxn modelId="{9E5E8A06-402A-4599-9AA5-F45F38C55A62}" srcId="{724D9562-BF85-4530-A34B-2AB0059DEBAC}" destId="{DCF73911-1A9D-4C0C-881C-E6785A18E7BE}" srcOrd="0" destOrd="0" parTransId="{FA9D324A-0B50-4400-955E-2210C75C49B7}" sibTransId="{D55663C4-8503-4FF3-A842-30E05CA2D157}"/>
    <dgm:cxn modelId="{FCA3EE1E-F2FB-4A0D-B82A-6B561A9526F5}" type="presOf" srcId="{DCF73911-1A9D-4C0C-881C-E6785A18E7BE}" destId="{2126E562-D06A-4C04-AAA1-68080A875D15}" srcOrd="1" destOrd="0" presId="urn:microsoft.com/office/officeart/2005/8/layout/orgChart1"/>
    <dgm:cxn modelId="{55761929-99B6-4C68-B04B-4E71B632C3F0}" type="presOf" srcId="{FA9D324A-0B50-4400-955E-2210C75C49B7}" destId="{309D3000-DC6B-4B5F-B7EB-6818D8FB611F}" srcOrd="0" destOrd="0" presId="urn:microsoft.com/office/officeart/2005/8/layout/orgChart1"/>
    <dgm:cxn modelId="{42BB3839-1424-4A49-96F6-79279D1DF3EC}" type="presOf" srcId="{CAAB8D38-4863-4C70-B57B-996350C967E1}" destId="{558231D8-DD05-40D5-BBF1-2D2F79001CE4}" srcOrd="0" destOrd="0" presId="urn:microsoft.com/office/officeart/2005/8/layout/orgChart1"/>
    <dgm:cxn modelId="{D98EE54A-1F03-4DA0-86F3-C02CCA58EBA7}" srcId="{724D9562-BF85-4530-A34B-2AB0059DEBAC}" destId="{5ACAFB60-6F8E-402E-B10E-5495FF7038EE}" srcOrd="2" destOrd="0" parTransId="{CAAB8D38-4863-4C70-B57B-996350C967E1}" sibTransId="{5DF422CE-800B-4505-924D-716F48E310DC}"/>
    <dgm:cxn modelId="{CD27074F-78B9-436B-B923-F53DBCEF5DCB}" type="presOf" srcId="{724D9562-BF85-4530-A34B-2AB0059DEBAC}" destId="{5BF1123D-515B-420F-A2DD-D020469F423D}" srcOrd="1" destOrd="0" presId="urn:microsoft.com/office/officeart/2005/8/layout/orgChart1"/>
    <dgm:cxn modelId="{D6CD614F-E03C-47E1-8BED-97C146B9F012}" type="presOf" srcId="{9F9D47C6-5AF5-45F2-8EBA-1DEE5BD63FA2}" destId="{0D992F67-CE96-4D31-93A2-CF7E11191181}" srcOrd="0" destOrd="0" presId="urn:microsoft.com/office/officeart/2005/8/layout/orgChart1"/>
    <dgm:cxn modelId="{D67EAA85-152C-4A5D-ABAE-84CAA302D381}" type="presOf" srcId="{5ACAFB60-6F8E-402E-B10E-5495FF7038EE}" destId="{9609CDA4-F835-4380-9EC0-5990BCF860B9}" srcOrd="0" destOrd="0" presId="urn:microsoft.com/office/officeart/2005/8/layout/orgChart1"/>
    <dgm:cxn modelId="{8B85ED89-8ACC-4B70-BB20-CDA12E395C8F}" type="presOf" srcId="{9F9D47C6-5AF5-45F2-8EBA-1DEE5BD63FA2}" destId="{D6B4FD23-607E-41E0-98D4-3D6FFE88A13F}" srcOrd="1" destOrd="0" presId="urn:microsoft.com/office/officeart/2005/8/layout/orgChart1"/>
    <dgm:cxn modelId="{7BDE418E-0A6C-4995-89CA-F31F5543145D}" srcId="{724D9562-BF85-4530-A34B-2AB0059DEBAC}" destId="{9F9D47C6-5AF5-45F2-8EBA-1DEE5BD63FA2}" srcOrd="1" destOrd="0" parTransId="{5DA5B7D7-423A-4BD8-80CA-AB498772EE20}" sibTransId="{8BB797E0-2CF1-4FB6-8D80-5EB7415D374E}"/>
    <dgm:cxn modelId="{D4C6709B-8A77-47DE-8B20-20D0871CAA8B}" type="presOf" srcId="{5DA5B7D7-423A-4BD8-80CA-AB498772EE20}" destId="{D024A17C-4B9A-4067-87B3-DE979FDAA4B4}" srcOrd="0" destOrd="0" presId="urn:microsoft.com/office/officeart/2005/8/layout/orgChart1"/>
    <dgm:cxn modelId="{888B46BA-A92D-4135-A4A7-76E53D863B27}" srcId="{47EA9509-6846-4527-924A-5151FF582B0C}" destId="{724D9562-BF85-4530-A34B-2AB0059DEBAC}" srcOrd="0" destOrd="0" parTransId="{F58053A7-3E34-4746-91BB-B04991C7A1A2}" sibTransId="{A36B3528-469C-4D21-9910-6E34CDBDA8D4}"/>
    <dgm:cxn modelId="{61A511D4-B413-499D-BEEE-E8F3C9833E54}" type="presOf" srcId="{5ACAFB60-6F8E-402E-B10E-5495FF7038EE}" destId="{1CABE3A2-D04D-4FFE-9B7C-93B7C52352C3}" srcOrd="1" destOrd="0" presId="urn:microsoft.com/office/officeart/2005/8/layout/orgChart1"/>
    <dgm:cxn modelId="{833D15D4-0B88-4182-BD4D-502134F53E92}" type="presOf" srcId="{724D9562-BF85-4530-A34B-2AB0059DEBAC}" destId="{A6A46FE6-8409-41ED-9880-AC0D7FF92C35}" srcOrd="0" destOrd="0" presId="urn:microsoft.com/office/officeart/2005/8/layout/orgChart1"/>
    <dgm:cxn modelId="{74FE1FF4-C0B4-456D-95CC-727BDD988425}" type="presOf" srcId="{47EA9509-6846-4527-924A-5151FF582B0C}" destId="{E0C8BFEA-DADA-4402-9D4A-4E0BEF4B2394}" srcOrd="0" destOrd="0" presId="urn:microsoft.com/office/officeart/2005/8/layout/orgChart1"/>
    <dgm:cxn modelId="{ADBD4552-277E-4B1F-A506-A2C3B007E076}" type="presParOf" srcId="{E0C8BFEA-DADA-4402-9D4A-4E0BEF4B2394}" destId="{58EEE736-C971-47BA-BB0D-5C3A9C9F59A3}" srcOrd="0" destOrd="0" presId="urn:microsoft.com/office/officeart/2005/8/layout/orgChart1"/>
    <dgm:cxn modelId="{FD45870E-BE78-48A1-A5AB-72E48050F37A}" type="presParOf" srcId="{58EEE736-C971-47BA-BB0D-5C3A9C9F59A3}" destId="{D79D517B-1D1F-4670-9387-52C792148DC7}" srcOrd="0" destOrd="0" presId="urn:microsoft.com/office/officeart/2005/8/layout/orgChart1"/>
    <dgm:cxn modelId="{EC5359A5-13E9-420F-97D2-EEE74076275F}" type="presParOf" srcId="{D79D517B-1D1F-4670-9387-52C792148DC7}" destId="{A6A46FE6-8409-41ED-9880-AC0D7FF92C35}" srcOrd="0" destOrd="0" presId="urn:microsoft.com/office/officeart/2005/8/layout/orgChart1"/>
    <dgm:cxn modelId="{141B7058-EC8B-4B21-B597-40A35F9AF7AC}" type="presParOf" srcId="{D79D517B-1D1F-4670-9387-52C792148DC7}" destId="{5BF1123D-515B-420F-A2DD-D020469F423D}" srcOrd="1" destOrd="0" presId="urn:microsoft.com/office/officeart/2005/8/layout/orgChart1"/>
    <dgm:cxn modelId="{5C7A6D75-94B6-4CC8-BCF9-BD8FC93C2401}" type="presParOf" srcId="{58EEE736-C971-47BA-BB0D-5C3A9C9F59A3}" destId="{9B85AD22-55AB-48BC-AF66-1C9C98BD0711}" srcOrd="1" destOrd="0" presId="urn:microsoft.com/office/officeart/2005/8/layout/orgChart1"/>
    <dgm:cxn modelId="{372687AF-D7E6-4606-B79A-155685D3D932}" type="presParOf" srcId="{9B85AD22-55AB-48BC-AF66-1C9C98BD0711}" destId="{309D3000-DC6B-4B5F-B7EB-6818D8FB611F}" srcOrd="0" destOrd="0" presId="urn:microsoft.com/office/officeart/2005/8/layout/orgChart1"/>
    <dgm:cxn modelId="{C4A6CE65-8791-4D3F-88DF-63098B6D0EBD}" type="presParOf" srcId="{9B85AD22-55AB-48BC-AF66-1C9C98BD0711}" destId="{1C56FB05-F262-4809-86D8-63B52DE13917}" srcOrd="1" destOrd="0" presId="urn:microsoft.com/office/officeart/2005/8/layout/orgChart1"/>
    <dgm:cxn modelId="{8C766D35-2594-49AE-917C-BCE984DFE86F}" type="presParOf" srcId="{1C56FB05-F262-4809-86D8-63B52DE13917}" destId="{07B92D15-87C6-4E93-A015-623A20E43587}" srcOrd="0" destOrd="0" presId="urn:microsoft.com/office/officeart/2005/8/layout/orgChart1"/>
    <dgm:cxn modelId="{14297161-B406-46FE-B312-194DFD8722E6}" type="presParOf" srcId="{07B92D15-87C6-4E93-A015-623A20E43587}" destId="{F0F11F7F-DC68-4787-A395-7CB3763D9337}" srcOrd="0" destOrd="0" presId="urn:microsoft.com/office/officeart/2005/8/layout/orgChart1"/>
    <dgm:cxn modelId="{F844DBB1-E4BE-460D-9B53-3E2E4C58A791}" type="presParOf" srcId="{07B92D15-87C6-4E93-A015-623A20E43587}" destId="{2126E562-D06A-4C04-AAA1-68080A875D15}" srcOrd="1" destOrd="0" presId="urn:microsoft.com/office/officeart/2005/8/layout/orgChart1"/>
    <dgm:cxn modelId="{BEE7ED19-1FC6-4021-AEC9-F1D255B91FA0}" type="presParOf" srcId="{1C56FB05-F262-4809-86D8-63B52DE13917}" destId="{86411772-6D45-4C78-85B7-2A5A7B08AAF2}" srcOrd="1" destOrd="0" presId="urn:microsoft.com/office/officeart/2005/8/layout/orgChart1"/>
    <dgm:cxn modelId="{E8812C42-EF0F-48F0-9D47-7953272F3A30}" type="presParOf" srcId="{1C56FB05-F262-4809-86D8-63B52DE13917}" destId="{8B421962-C716-425B-BD73-3A4A3391B2FB}" srcOrd="2" destOrd="0" presId="urn:microsoft.com/office/officeart/2005/8/layout/orgChart1"/>
    <dgm:cxn modelId="{3258A8B1-CB01-468B-9DF0-95ACDB373D9F}" type="presParOf" srcId="{9B85AD22-55AB-48BC-AF66-1C9C98BD0711}" destId="{D024A17C-4B9A-4067-87B3-DE979FDAA4B4}" srcOrd="2" destOrd="0" presId="urn:microsoft.com/office/officeart/2005/8/layout/orgChart1"/>
    <dgm:cxn modelId="{31A40F50-480D-4BFB-9DA7-6725E9C29612}" type="presParOf" srcId="{9B85AD22-55AB-48BC-AF66-1C9C98BD0711}" destId="{45E6AFEC-3A83-4F0A-9343-BDA284A8B78A}" srcOrd="3" destOrd="0" presId="urn:microsoft.com/office/officeart/2005/8/layout/orgChart1"/>
    <dgm:cxn modelId="{09F6F8EA-D0B0-4C1E-A776-D8530B87AB91}" type="presParOf" srcId="{45E6AFEC-3A83-4F0A-9343-BDA284A8B78A}" destId="{95C2BB81-BC65-4E74-9CAC-623F5DF05B65}" srcOrd="0" destOrd="0" presId="urn:microsoft.com/office/officeart/2005/8/layout/orgChart1"/>
    <dgm:cxn modelId="{AC4F9904-6C1F-4FB1-ACBB-4F15EED0893B}" type="presParOf" srcId="{95C2BB81-BC65-4E74-9CAC-623F5DF05B65}" destId="{0D992F67-CE96-4D31-93A2-CF7E11191181}" srcOrd="0" destOrd="0" presId="urn:microsoft.com/office/officeart/2005/8/layout/orgChart1"/>
    <dgm:cxn modelId="{8D7E508F-7588-44AD-AD9D-58621CA5BD02}" type="presParOf" srcId="{95C2BB81-BC65-4E74-9CAC-623F5DF05B65}" destId="{D6B4FD23-607E-41E0-98D4-3D6FFE88A13F}" srcOrd="1" destOrd="0" presId="urn:microsoft.com/office/officeart/2005/8/layout/orgChart1"/>
    <dgm:cxn modelId="{4198B76C-9BD4-4BA0-8B02-FFEFF8CC356F}" type="presParOf" srcId="{45E6AFEC-3A83-4F0A-9343-BDA284A8B78A}" destId="{5EA592BA-7F94-459A-8DE7-FE7347666F3D}" srcOrd="1" destOrd="0" presId="urn:microsoft.com/office/officeart/2005/8/layout/orgChart1"/>
    <dgm:cxn modelId="{AC9B9C08-187D-4EFA-A9D9-DCBCD0780B18}" type="presParOf" srcId="{45E6AFEC-3A83-4F0A-9343-BDA284A8B78A}" destId="{A76C22B9-E122-4803-A605-78C99B79F4AB}" srcOrd="2" destOrd="0" presId="urn:microsoft.com/office/officeart/2005/8/layout/orgChart1"/>
    <dgm:cxn modelId="{A86636C1-DD84-40FC-8457-0CE226D137F7}" type="presParOf" srcId="{9B85AD22-55AB-48BC-AF66-1C9C98BD0711}" destId="{558231D8-DD05-40D5-BBF1-2D2F79001CE4}" srcOrd="4" destOrd="0" presId="urn:microsoft.com/office/officeart/2005/8/layout/orgChart1"/>
    <dgm:cxn modelId="{3A5BA972-A048-4642-A625-E01D46169121}" type="presParOf" srcId="{9B85AD22-55AB-48BC-AF66-1C9C98BD0711}" destId="{7DF371B1-A5ED-4BCE-8BF1-C13B4EC84ADB}" srcOrd="5" destOrd="0" presId="urn:microsoft.com/office/officeart/2005/8/layout/orgChart1"/>
    <dgm:cxn modelId="{9B6B5527-BB13-46D3-BEAA-2685A2A4159E}" type="presParOf" srcId="{7DF371B1-A5ED-4BCE-8BF1-C13B4EC84ADB}" destId="{ADE1153E-BAAD-4B50-97FC-6C408C76E3A9}" srcOrd="0" destOrd="0" presId="urn:microsoft.com/office/officeart/2005/8/layout/orgChart1"/>
    <dgm:cxn modelId="{B2BC1DF3-916A-4533-8C72-BCD9527D3E5B}" type="presParOf" srcId="{ADE1153E-BAAD-4B50-97FC-6C408C76E3A9}" destId="{9609CDA4-F835-4380-9EC0-5990BCF860B9}" srcOrd="0" destOrd="0" presId="urn:microsoft.com/office/officeart/2005/8/layout/orgChart1"/>
    <dgm:cxn modelId="{27A8373B-5FBD-4F83-AACA-6A8325B44DB0}" type="presParOf" srcId="{ADE1153E-BAAD-4B50-97FC-6C408C76E3A9}" destId="{1CABE3A2-D04D-4FFE-9B7C-93B7C52352C3}" srcOrd="1" destOrd="0" presId="urn:microsoft.com/office/officeart/2005/8/layout/orgChart1"/>
    <dgm:cxn modelId="{FC9A4C26-4429-40A0-89CA-7CEBE5BA1AE5}" type="presParOf" srcId="{7DF371B1-A5ED-4BCE-8BF1-C13B4EC84ADB}" destId="{7F1D6920-98E5-488F-9BCD-FA55DF02CF04}" srcOrd="1" destOrd="0" presId="urn:microsoft.com/office/officeart/2005/8/layout/orgChart1"/>
    <dgm:cxn modelId="{07A443D0-FA5B-4219-B839-B263F0ABAAB8}" type="presParOf" srcId="{7DF371B1-A5ED-4BCE-8BF1-C13B4EC84ADB}" destId="{4D6ED8A2-207F-4A1E-BCF7-998091B7EF56}" srcOrd="2" destOrd="0" presId="urn:microsoft.com/office/officeart/2005/8/layout/orgChart1"/>
    <dgm:cxn modelId="{DA50847C-CFC2-449C-B8A3-DBA81E63D588}" type="presParOf" srcId="{58EEE736-C971-47BA-BB0D-5C3A9C9F59A3}" destId="{18D09541-BA99-41EE-B183-8A1C84DE94F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DF982-7C9B-4CD8-95D7-484F32A3A2FA}">
      <dsp:nvSpPr>
        <dsp:cNvPr id="0" name=""/>
        <dsp:cNvSpPr/>
      </dsp:nvSpPr>
      <dsp:spPr>
        <a:xfrm>
          <a:off x="4064000" y="1773935"/>
          <a:ext cx="2145977" cy="744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442"/>
              </a:lnTo>
              <a:lnTo>
                <a:pt x="2145977" y="372442"/>
              </a:lnTo>
              <a:lnTo>
                <a:pt x="2145977" y="744884"/>
              </a:lnTo>
            </a:path>
          </a:pathLst>
        </a:custGeom>
        <a:noFill/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CAAA44-EE4A-48ED-A95A-52E53E8EEDEF}">
      <dsp:nvSpPr>
        <dsp:cNvPr id="0" name=""/>
        <dsp:cNvSpPr/>
      </dsp:nvSpPr>
      <dsp:spPr>
        <a:xfrm>
          <a:off x="1918022" y="1773935"/>
          <a:ext cx="2145977" cy="744884"/>
        </a:xfrm>
        <a:custGeom>
          <a:avLst/>
          <a:gdLst/>
          <a:ahLst/>
          <a:cxnLst/>
          <a:rect l="0" t="0" r="0" b="0"/>
          <a:pathLst>
            <a:path>
              <a:moveTo>
                <a:pt x="2145977" y="0"/>
              </a:moveTo>
              <a:lnTo>
                <a:pt x="2145977" y="372442"/>
              </a:lnTo>
              <a:lnTo>
                <a:pt x="0" y="372442"/>
              </a:lnTo>
              <a:lnTo>
                <a:pt x="0" y="744884"/>
              </a:lnTo>
            </a:path>
          </a:pathLst>
        </a:custGeom>
        <a:noFill/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586874-FB34-4074-A0EE-F2045533BAF1}">
      <dsp:nvSpPr>
        <dsp:cNvPr id="0" name=""/>
        <dsp:cNvSpPr/>
      </dsp:nvSpPr>
      <dsp:spPr>
        <a:xfrm>
          <a:off x="2290464" y="399"/>
          <a:ext cx="3547070" cy="1773535"/>
        </a:xfrm>
        <a:prstGeom prst="rect">
          <a:avLst/>
        </a:prstGeom>
        <a:solidFill>
          <a:schemeClr val="accent5">
            <a:lumMod val="50000"/>
          </a:schemeClr>
        </a:solid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300" b="0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Ενεργειακές Πηγές &amp; Πρώτες Ύλες</a:t>
          </a:r>
        </a:p>
      </dsp:txBody>
      <dsp:txXfrm>
        <a:off x="2290464" y="399"/>
        <a:ext cx="3547070" cy="1773535"/>
      </dsp:txXfrm>
    </dsp:sp>
    <dsp:sp modelId="{BDB53D39-DAA3-46AB-84D6-96CD631D4161}">
      <dsp:nvSpPr>
        <dsp:cNvPr id="0" name=""/>
        <dsp:cNvSpPr/>
      </dsp:nvSpPr>
      <dsp:spPr>
        <a:xfrm>
          <a:off x="144487" y="2518819"/>
          <a:ext cx="3547070" cy="1773535"/>
        </a:xfrm>
        <a:prstGeom prst="rect">
          <a:avLst/>
        </a:prstGeom>
        <a:solidFill>
          <a:schemeClr val="accent5">
            <a:lumMod val="50000"/>
          </a:schemeClr>
        </a:solid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300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Συμβατικά Καύσιμα</a:t>
          </a:r>
        </a:p>
      </dsp:txBody>
      <dsp:txXfrm>
        <a:off x="144487" y="2518819"/>
        <a:ext cx="3547070" cy="1773535"/>
      </dsp:txXfrm>
    </dsp:sp>
    <dsp:sp modelId="{2905F76B-011B-45C0-BDB7-E33C6CB718A7}">
      <dsp:nvSpPr>
        <dsp:cNvPr id="0" name=""/>
        <dsp:cNvSpPr/>
      </dsp:nvSpPr>
      <dsp:spPr>
        <a:xfrm>
          <a:off x="4436442" y="2518819"/>
          <a:ext cx="3547070" cy="1773535"/>
        </a:xfrm>
        <a:prstGeom prst="rect">
          <a:avLst/>
        </a:prstGeom>
        <a:solidFill>
          <a:schemeClr val="accent5">
            <a:lumMod val="50000"/>
          </a:schemeClr>
        </a:solid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300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Εναλλακτικές Πηγές Ενέργειας</a:t>
          </a:r>
        </a:p>
      </dsp:txBody>
      <dsp:txXfrm>
        <a:off x="4436442" y="2518819"/>
        <a:ext cx="3547070" cy="17735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93A52-4BE9-4209-85D7-1D7DD3236BE8}">
      <dsp:nvSpPr>
        <dsp:cNvPr id="0" name=""/>
        <dsp:cNvSpPr/>
      </dsp:nvSpPr>
      <dsp:spPr>
        <a:xfrm>
          <a:off x="0" y="0"/>
          <a:ext cx="7542402" cy="2217420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  <a:alpha val="90000"/>
          </a:schemeClr>
        </a:solidFill>
        <a:ln w="28575" cap="flat" cmpd="sng" algn="ctr">
          <a:solidFill>
            <a:srgbClr val="FFFF75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551B8-8ED4-42AE-85B6-C20D1C7358D6}">
      <dsp:nvSpPr>
        <dsp:cNvPr id="0" name=""/>
        <dsp:cNvSpPr/>
      </dsp:nvSpPr>
      <dsp:spPr>
        <a:xfrm>
          <a:off x="226272" y="295655"/>
          <a:ext cx="2215580" cy="16261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BE46E1-4E5B-4E14-90A6-51E157734297}">
      <dsp:nvSpPr>
        <dsp:cNvPr id="0" name=""/>
        <dsp:cNvSpPr/>
      </dsp:nvSpPr>
      <dsp:spPr>
        <a:xfrm rot="10800000">
          <a:off x="226272" y="2217419"/>
          <a:ext cx="2215580" cy="27101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lumMod val="50000"/>
          </a:schemeClr>
        </a:solid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Λιγνίτης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b="0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Υγρασία:</a:t>
          </a:r>
          <a:r>
            <a:rPr lang="el-GR" sz="19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10-75%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b="0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Περιεκτικότητα </a:t>
          </a:r>
          <a:r>
            <a:rPr lang="en-US" sz="1900" b="0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C:</a:t>
          </a:r>
          <a:r>
            <a:rPr lang="en-US" sz="19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60-77%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b="0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Θερμαντική Ικανότητα:</a:t>
          </a:r>
          <a:r>
            <a:rPr lang="el-GR" sz="1900" b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l-GR" sz="19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1800-7000 </a:t>
          </a:r>
          <a:r>
            <a:rPr lang="en-US" sz="19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kcal/kg</a:t>
          </a:r>
          <a:endParaRPr lang="el-GR" sz="19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94409" y="2217419"/>
        <a:ext cx="2079306" cy="2642043"/>
      </dsp:txXfrm>
    </dsp:sp>
    <dsp:sp modelId="{3DDECE87-58BF-47FA-9A25-CC66BE161BE3}">
      <dsp:nvSpPr>
        <dsp:cNvPr id="0" name=""/>
        <dsp:cNvSpPr/>
      </dsp:nvSpPr>
      <dsp:spPr>
        <a:xfrm>
          <a:off x="2663410" y="295655"/>
          <a:ext cx="2215580" cy="16261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6AB832-AAF2-47A8-83DC-A1B17C8297FC}">
      <dsp:nvSpPr>
        <dsp:cNvPr id="0" name=""/>
        <dsp:cNvSpPr/>
      </dsp:nvSpPr>
      <dsp:spPr>
        <a:xfrm rot="10800000">
          <a:off x="2663410" y="2217419"/>
          <a:ext cx="2215580" cy="27101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lumMod val="50000"/>
          </a:schemeClr>
        </a:solid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Λιθάνθρακας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b="0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Υγρασία:</a:t>
          </a:r>
          <a:r>
            <a:rPr lang="el-GR" sz="19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3-10%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b="0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Περιεκτικότητα </a:t>
          </a:r>
          <a:r>
            <a:rPr lang="en-US" sz="1900" b="0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C:</a:t>
          </a:r>
          <a:r>
            <a:rPr lang="en-US" sz="1900" b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77-91%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b="0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Θερμαντική Ικανότητα:</a:t>
          </a:r>
          <a:r>
            <a:rPr lang="el-GR" sz="1900" b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l-GR" sz="19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7000-9000 </a:t>
          </a:r>
          <a:r>
            <a:rPr lang="en-US" sz="19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kcal/kg</a:t>
          </a:r>
        </a:p>
      </dsp:txBody>
      <dsp:txXfrm rot="10800000">
        <a:off x="2731547" y="2217419"/>
        <a:ext cx="2079306" cy="2642043"/>
      </dsp:txXfrm>
    </dsp:sp>
    <dsp:sp modelId="{C582AD0C-499C-4731-98D4-35A7D8E47072}">
      <dsp:nvSpPr>
        <dsp:cNvPr id="0" name=""/>
        <dsp:cNvSpPr/>
      </dsp:nvSpPr>
      <dsp:spPr>
        <a:xfrm>
          <a:off x="5100549" y="295655"/>
          <a:ext cx="2215580" cy="16261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019A6A-FE09-4130-B733-549722A69AAA}">
      <dsp:nvSpPr>
        <dsp:cNvPr id="0" name=""/>
        <dsp:cNvSpPr/>
      </dsp:nvSpPr>
      <dsp:spPr>
        <a:xfrm rot="10800000">
          <a:off x="5100549" y="2217419"/>
          <a:ext cx="2215580" cy="27101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lumMod val="50000"/>
          </a:schemeClr>
        </a:solid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Ανθρακίτης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b="0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Υγρασία: </a:t>
          </a:r>
          <a:r>
            <a:rPr lang="el-GR" sz="1900" b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&lt;2%</a:t>
          </a:r>
          <a:endParaRPr lang="el-GR" sz="1900" b="0" u="sng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b="0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Περιεκτικότητα </a:t>
          </a:r>
          <a:r>
            <a:rPr lang="en-US" sz="1900" b="0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C:</a:t>
          </a:r>
          <a:r>
            <a:rPr lang="en-US" sz="1900" b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l-GR" sz="1900" b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91-98%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b="0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Θερμαντική Ικανότητα:</a:t>
          </a:r>
          <a:r>
            <a:rPr lang="el-GR" sz="1900" b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l-GR" sz="1900" b="0" u="none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8000-9000 </a:t>
          </a:r>
          <a:r>
            <a:rPr lang="en-US" sz="1900" b="0" u="none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kcal/kg</a:t>
          </a:r>
          <a:r>
            <a:rPr lang="el-GR" sz="1900" b="0" u="none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l-GR" sz="1900" b="1" u="none" kern="1200" dirty="0">
            <a:solidFill>
              <a:srgbClr val="FFFF75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168686" y="2217419"/>
        <a:ext cx="2079306" cy="26420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58FFD-2C54-481B-AD75-A746348C88BB}">
      <dsp:nvSpPr>
        <dsp:cNvPr id="0" name=""/>
        <dsp:cNvSpPr/>
      </dsp:nvSpPr>
      <dsp:spPr>
        <a:xfrm>
          <a:off x="0" y="0"/>
          <a:ext cx="2385969" cy="2217420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  <a:alpha val="90000"/>
          </a:schemeClr>
        </a:solidFill>
        <a:ln w="28575" cap="flat" cmpd="sng" algn="ctr">
          <a:solidFill>
            <a:srgbClr val="FFFF75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67C1B5-39C7-4EC0-8268-F4E950A483B2}">
      <dsp:nvSpPr>
        <dsp:cNvPr id="0" name=""/>
        <dsp:cNvSpPr/>
      </dsp:nvSpPr>
      <dsp:spPr>
        <a:xfrm>
          <a:off x="142608" y="295655"/>
          <a:ext cx="2100751" cy="16261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05AF16-6FE5-48E5-A2A7-9A6A6678F97D}">
      <dsp:nvSpPr>
        <dsp:cNvPr id="0" name=""/>
        <dsp:cNvSpPr/>
      </dsp:nvSpPr>
      <dsp:spPr>
        <a:xfrm rot="10800000">
          <a:off x="71579" y="2217419"/>
          <a:ext cx="2242810" cy="27101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lumMod val="50000"/>
          </a:schemeClr>
        </a:solid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Γραφίτης</a:t>
          </a:r>
          <a:endParaRPr lang="en-US" sz="2200" b="1" kern="1200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kern="1200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b="0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Μη καύσιμος</a:t>
          </a:r>
        </a:p>
      </dsp:txBody>
      <dsp:txXfrm rot="10800000">
        <a:off x="140553" y="2217419"/>
        <a:ext cx="2104862" cy="2641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8D94C-0889-48DC-B053-808A5B00ABC8}">
      <dsp:nvSpPr>
        <dsp:cNvPr id="0" name=""/>
        <dsp:cNvSpPr/>
      </dsp:nvSpPr>
      <dsp:spPr>
        <a:xfrm>
          <a:off x="151963" y="355099"/>
          <a:ext cx="1834239" cy="213021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3ED8B8-4F4F-4D69-9692-377ABE24B731}">
      <dsp:nvSpPr>
        <dsp:cNvPr id="0" name=""/>
        <dsp:cNvSpPr/>
      </dsp:nvSpPr>
      <dsp:spPr>
        <a:xfrm>
          <a:off x="0" y="874786"/>
          <a:ext cx="4260" cy="3176315"/>
        </a:xfrm>
        <a:prstGeom prst="line">
          <a:avLst/>
        </a:prstGeom>
        <a:noFill/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E45B5B-6A56-45EC-865D-71F8689E23D2}">
      <dsp:nvSpPr>
        <dsp:cNvPr id="0" name=""/>
        <dsp:cNvSpPr/>
      </dsp:nvSpPr>
      <dsp:spPr>
        <a:xfrm>
          <a:off x="151441" y="2487057"/>
          <a:ext cx="1835283" cy="2126717"/>
        </a:xfrm>
        <a:prstGeom prst="rect">
          <a:avLst/>
        </a:prstGeom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b="1" kern="1200" dirty="0" err="1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Ουρανινίτης</a:t>
          </a:r>
          <a:r>
            <a:rPr lang="el-GR" sz="23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300" b="1" kern="1200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UO</a:t>
          </a:r>
          <a:r>
            <a:rPr lang="en-US" sz="2300" b="1" kern="1200" baseline="-250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l-GR" sz="2300" b="1" kern="1200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1441" y="2487057"/>
        <a:ext cx="1835283" cy="2126717"/>
      </dsp:txXfrm>
    </dsp:sp>
    <dsp:sp modelId="{276CF43A-B748-486B-A8CD-79E2686F960A}">
      <dsp:nvSpPr>
        <dsp:cNvPr id="0" name=""/>
        <dsp:cNvSpPr/>
      </dsp:nvSpPr>
      <dsp:spPr>
        <a:xfrm>
          <a:off x="1987626" y="354226"/>
          <a:ext cx="2130211" cy="2130211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17000" b="-17000"/>
          </a:stretch>
        </a:blip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522A1E-2074-46F9-B956-1E19598EC71A}">
      <dsp:nvSpPr>
        <dsp:cNvPr id="0" name=""/>
        <dsp:cNvSpPr/>
      </dsp:nvSpPr>
      <dsp:spPr>
        <a:xfrm>
          <a:off x="1987626" y="354226"/>
          <a:ext cx="213" cy="4260422"/>
        </a:xfrm>
        <a:prstGeom prst="line">
          <a:avLst/>
        </a:prstGeom>
        <a:noFill/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8028B6-433D-4037-90F0-A8B7307D3952}">
      <dsp:nvSpPr>
        <dsp:cNvPr id="0" name=""/>
        <dsp:cNvSpPr/>
      </dsp:nvSpPr>
      <dsp:spPr>
        <a:xfrm>
          <a:off x="1987626" y="2484437"/>
          <a:ext cx="2130211" cy="2130211"/>
        </a:xfrm>
        <a:prstGeom prst="rect">
          <a:avLst/>
        </a:prstGeom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b="1" kern="1200" dirty="0" err="1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Θοριανίτης</a:t>
          </a:r>
          <a:r>
            <a:rPr lang="el-GR" sz="23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300" b="1" kern="1200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ThO</a:t>
          </a:r>
          <a:r>
            <a:rPr lang="en-US" sz="2300" b="1" kern="1200" baseline="-250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l-GR" sz="2300" b="1" kern="1200" baseline="0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87626" y="2484437"/>
        <a:ext cx="2130211" cy="2130211"/>
      </dsp:txXfrm>
    </dsp:sp>
    <dsp:sp modelId="{D2E5D277-7664-4F69-835B-0CD60A1A3D8A}">
      <dsp:nvSpPr>
        <dsp:cNvPr id="0" name=""/>
        <dsp:cNvSpPr/>
      </dsp:nvSpPr>
      <dsp:spPr>
        <a:xfrm>
          <a:off x="4118738" y="354226"/>
          <a:ext cx="2130211" cy="2130211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F1479-21C1-4552-ACD7-3EFF1BC3C9F8}">
      <dsp:nvSpPr>
        <dsp:cNvPr id="0" name=""/>
        <dsp:cNvSpPr/>
      </dsp:nvSpPr>
      <dsp:spPr>
        <a:xfrm>
          <a:off x="4118738" y="354226"/>
          <a:ext cx="213" cy="4260422"/>
        </a:xfrm>
        <a:prstGeom prst="line">
          <a:avLst/>
        </a:prstGeom>
        <a:noFill/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1FF6D3-8F25-4921-B919-DBE1E1D27A57}">
      <dsp:nvSpPr>
        <dsp:cNvPr id="0" name=""/>
        <dsp:cNvSpPr/>
      </dsp:nvSpPr>
      <dsp:spPr>
        <a:xfrm>
          <a:off x="4118738" y="2484437"/>
          <a:ext cx="2130211" cy="2130211"/>
        </a:xfrm>
        <a:prstGeom prst="rect">
          <a:avLst/>
        </a:prstGeom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b="1" kern="1200" dirty="0" err="1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Πισσουρανίτης</a:t>
          </a:r>
          <a:r>
            <a:rPr lang="el-GR" sz="23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300" b="1" kern="1200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UO</a:t>
          </a:r>
          <a:r>
            <a:rPr lang="en-US" sz="2300" b="1" kern="1200" baseline="-250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23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l-GR" sz="23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ή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</a:t>
          </a:r>
          <a:r>
            <a:rPr lang="en-US" sz="2300" b="1" kern="1200" baseline="-250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en-US" sz="23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</a:t>
          </a:r>
          <a:r>
            <a:rPr lang="en-US" sz="2300" b="1" kern="1200" baseline="-250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endParaRPr lang="el-GR" sz="2300" b="1" kern="1200" baseline="-25000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8738" y="2484437"/>
        <a:ext cx="2130211" cy="2130211"/>
      </dsp:txXfrm>
    </dsp:sp>
    <dsp:sp modelId="{1EBFB00E-0E88-4CD4-AFB7-7356269086F0}">
      <dsp:nvSpPr>
        <dsp:cNvPr id="0" name=""/>
        <dsp:cNvSpPr/>
      </dsp:nvSpPr>
      <dsp:spPr>
        <a:xfrm>
          <a:off x="6249851" y="354226"/>
          <a:ext cx="2130211" cy="2130211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2000" b="-2000"/>
          </a:stretch>
        </a:blip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04D599-051B-4E25-B56B-13E19225902C}">
      <dsp:nvSpPr>
        <dsp:cNvPr id="0" name=""/>
        <dsp:cNvSpPr/>
      </dsp:nvSpPr>
      <dsp:spPr>
        <a:xfrm>
          <a:off x="6249851" y="354226"/>
          <a:ext cx="213" cy="4260422"/>
        </a:xfrm>
        <a:prstGeom prst="line">
          <a:avLst/>
        </a:prstGeom>
        <a:noFill/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96E8D5-6FB9-4833-9476-95CB98EDCABE}">
      <dsp:nvSpPr>
        <dsp:cNvPr id="0" name=""/>
        <dsp:cNvSpPr/>
      </dsp:nvSpPr>
      <dsp:spPr>
        <a:xfrm>
          <a:off x="6249851" y="2484437"/>
          <a:ext cx="2130211" cy="2130211"/>
        </a:xfrm>
        <a:prstGeom prst="rect">
          <a:avLst/>
        </a:prstGeom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b="1" kern="1200" dirty="0" err="1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Θορίτης</a:t>
          </a:r>
          <a:r>
            <a:rPr lang="el-GR" sz="23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300" b="1" kern="1200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ThSiO</a:t>
          </a:r>
          <a:r>
            <a:rPr lang="en-US" sz="2300" b="1" kern="1200" baseline="-250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el-GR" sz="2300" b="1" kern="1200" baseline="-25000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49851" y="2484437"/>
        <a:ext cx="2130211" cy="2130211"/>
      </dsp:txXfrm>
    </dsp:sp>
    <dsp:sp modelId="{062E7AF9-B57C-43B5-A7B9-65583746DB76}">
      <dsp:nvSpPr>
        <dsp:cNvPr id="0" name=""/>
        <dsp:cNvSpPr/>
      </dsp:nvSpPr>
      <dsp:spPr>
        <a:xfrm>
          <a:off x="8382199" y="354226"/>
          <a:ext cx="2130211" cy="2130211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12A8A2-8716-4ED0-8106-FC2772BE4F0F}">
      <dsp:nvSpPr>
        <dsp:cNvPr id="0" name=""/>
        <dsp:cNvSpPr/>
      </dsp:nvSpPr>
      <dsp:spPr>
        <a:xfrm>
          <a:off x="8382199" y="354226"/>
          <a:ext cx="213" cy="4260422"/>
        </a:xfrm>
        <a:prstGeom prst="line">
          <a:avLst/>
        </a:prstGeom>
        <a:noFill/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9412AD-819E-4990-B892-D8D12DEA2521}">
      <dsp:nvSpPr>
        <dsp:cNvPr id="0" name=""/>
        <dsp:cNvSpPr/>
      </dsp:nvSpPr>
      <dsp:spPr>
        <a:xfrm>
          <a:off x="8380964" y="2484437"/>
          <a:ext cx="2132682" cy="2130211"/>
        </a:xfrm>
        <a:prstGeom prst="rect">
          <a:avLst/>
        </a:prstGeom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b="1" kern="1200" dirty="0" err="1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Μοναζίτης</a:t>
          </a:r>
          <a:endParaRPr lang="el-GR" sz="2300" b="1" kern="1200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(REE*,</a:t>
          </a:r>
          <a:r>
            <a:rPr lang="pl-PL" sz="23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U,</a:t>
          </a:r>
          <a:r>
            <a:rPr lang="en-US" sz="23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l-PL" sz="23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Th,</a:t>
          </a:r>
          <a:r>
            <a:rPr lang="en-US" sz="23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l-PL" sz="2300" b="1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Bi)PO</a:t>
          </a:r>
          <a:r>
            <a:rPr lang="pl-PL" sz="2300" b="1" kern="1200" baseline="-250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el-GR" sz="2300" b="1" kern="1200" baseline="-25000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80964" y="2484437"/>
        <a:ext cx="2132682" cy="21302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231D8-DD05-40D5-BBF1-2D2F79001CE4}">
      <dsp:nvSpPr>
        <dsp:cNvPr id="0" name=""/>
        <dsp:cNvSpPr/>
      </dsp:nvSpPr>
      <dsp:spPr>
        <a:xfrm>
          <a:off x="5257800" y="2237170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804"/>
              </a:lnTo>
              <a:lnTo>
                <a:pt x="3719932" y="322804"/>
              </a:lnTo>
              <a:lnTo>
                <a:pt x="3719932" y="645608"/>
              </a:lnTo>
            </a:path>
          </a:pathLst>
        </a:custGeom>
        <a:noFill/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24A17C-4B9A-4067-87B3-DE979FDAA4B4}">
      <dsp:nvSpPr>
        <dsp:cNvPr id="0" name=""/>
        <dsp:cNvSpPr/>
      </dsp:nvSpPr>
      <dsp:spPr>
        <a:xfrm>
          <a:off x="5212080" y="2237170"/>
          <a:ext cx="91440" cy="645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5608"/>
              </a:lnTo>
            </a:path>
          </a:pathLst>
        </a:custGeom>
        <a:noFill/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9D3000-DC6B-4B5F-B7EB-6818D8FB611F}">
      <dsp:nvSpPr>
        <dsp:cNvPr id="0" name=""/>
        <dsp:cNvSpPr/>
      </dsp:nvSpPr>
      <dsp:spPr>
        <a:xfrm>
          <a:off x="1537867" y="2237170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3719932" y="0"/>
              </a:moveTo>
              <a:lnTo>
                <a:pt x="3719932" y="322804"/>
              </a:lnTo>
              <a:lnTo>
                <a:pt x="0" y="322804"/>
              </a:lnTo>
              <a:lnTo>
                <a:pt x="0" y="645608"/>
              </a:lnTo>
            </a:path>
          </a:pathLst>
        </a:custGeom>
        <a:noFill/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A46FE6-8409-41ED-9880-AC0D7FF92C35}">
      <dsp:nvSpPr>
        <dsp:cNvPr id="0" name=""/>
        <dsp:cNvSpPr/>
      </dsp:nvSpPr>
      <dsp:spPr>
        <a:xfrm>
          <a:off x="3720638" y="700008"/>
          <a:ext cx="3074323" cy="1537161"/>
        </a:xfrm>
        <a:prstGeom prst="rect">
          <a:avLst/>
        </a:prstGeom>
        <a:solidFill>
          <a:schemeClr val="accent5">
            <a:lumMod val="50000"/>
          </a:schemeClr>
        </a:solid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500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ΜΕΡΟΣ Β</a:t>
          </a:r>
        </a:p>
      </dsp:txBody>
      <dsp:txXfrm>
        <a:off x="3720638" y="700008"/>
        <a:ext cx="3074323" cy="1537161"/>
      </dsp:txXfrm>
    </dsp:sp>
    <dsp:sp modelId="{F0F11F7F-DC68-4787-A395-7CB3763D9337}">
      <dsp:nvSpPr>
        <dsp:cNvPr id="0" name=""/>
        <dsp:cNvSpPr/>
      </dsp:nvSpPr>
      <dsp:spPr>
        <a:xfrm>
          <a:off x="706" y="2882778"/>
          <a:ext cx="3074323" cy="1537161"/>
        </a:xfrm>
        <a:prstGeom prst="rect">
          <a:avLst/>
        </a:prstGeom>
        <a:solidFill>
          <a:schemeClr val="accent5">
            <a:lumMod val="50000"/>
          </a:schemeClr>
        </a:solid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500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ΧΡΗΣΕΙΣ Ε.Π.Ε.Π.Υ.</a:t>
          </a:r>
        </a:p>
      </dsp:txBody>
      <dsp:txXfrm>
        <a:off x="706" y="2882778"/>
        <a:ext cx="3074323" cy="1537161"/>
      </dsp:txXfrm>
    </dsp:sp>
    <dsp:sp modelId="{0D992F67-CE96-4D31-93A2-CF7E11191181}">
      <dsp:nvSpPr>
        <dsp:cNvPr id="0" name=""/>
        <dsp:cNvSpPr/>
      </dsp:nvSpPr>
      <dsp:spPr>
        <a:xfrm>
          <a:off x="3720638" y="2882778"/>
          <a:ext cx="3074323" cy="1537161"/>
        </a:xfrm>
        <a:prstGeom prst="rect">
          <a:avLst/>
        </a:prstGeom>
        <a:solidFill>
          <a:schemeClr val="accent5">
            <a:lumMod val="50000"/>
          </a:schemeClr>
        </a:solid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500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ΚΑΤΑΝΑΛΩΣΗ</a:t>
          </a:r>
        </a:p>
      </dsp:txBody>
      <dsp:txXfrm>
        <a:off x="3720638" y="2882778"/>
        <a:ext cx="3074323" cy="1537161"/>
      </dsp:txXfrm>
    </dsp:sp>
    <dsp:sp modelId="{9609CDA4-F835-4380-9EC0-5990BCF860B9}">
      <dsp:nvSpPr>
        <dsp:cNvPr id="0" name=""/>
        <dsp:cNvSpPr/>
      </dsp:nvSpPr>
      <dsp:spPr>
        <a:xfrm>
          <a:off x="7440570" y="2882778"/>
          <a:ext cx="3074323" cy="1537161"/>
        </a:xfrm>
        <a:prstGeom prst="rect">
          <a:avLst/>
        </a:prstGeom>
        <a:solidFill>
          <a:schemeClr val="accent5">
            <a:lumMod val="50000"/>
          </a:schemeClr>
        </a:solid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500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ΠΕΡΙΒΑΛΛΟΝ</a:t>
          </a:r>
        </a:p>
      </dsp:txBody>
      <dsp:txXfrm>
        <a:off x="7440570" y="2882778"/>
        <a:ext cx="3074323" cy="1537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AA6CE2-E7FC-4A97-99B4-066496698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88233FF-7F26-4CFD-8FCB-F0AED3EB9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AFCBEAA-05D2-4631-B8EB-4FE51CDF6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E62B-DAF6-4AB7-87D8-DFB8C0014614}" type="datetimeFigureOut">
              <a:rPr lang="el-GR" smtClean="0"/>
              <a:t>27/03/2018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7498D85-51E8-4EB4-A18B-41CCD2E92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EB472C8-4E7F-49E7-9660-224C61A64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CAAD-94A6-4F74-9BF7-90D3052BF6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989824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80B483-A8C0-41CB-9591-559509585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9FD0F8D-1BB9-46AA-A991-5263C2CFA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4A89192-123D-4B26-A447-9D9DAFB73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E62B-DAF6-4AB7-87D8-DFB8C0014614}" type="datetimeFigureOut">
              <a:rPr lang="el-GR" smtClean="0"/>
              <a:t>27/03/2018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FC5FBE3-340F-4F8D-AA5C-0B7C2034C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15B4BEE-4015-4AD9-82C2-AB57D368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CAAD-94A6-4F74-9BF7-90D3052BF6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322822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07BA9736-3D5D-4C49-A796-319AD4DAE0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33AE491-C498-4026-AEA8-1C032D7D74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3D7FC3F-4A3E-4B94-B91D-DC68AABE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E62B-DAF6-4AB7-87D8-DFB8C0014614}" type="datetimeFigureOut">
              <a:rPr lang="el-GR" smtClean="0"/>
              <a:t>27/03/2018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2036D70-62BF-41CA-A5AE-D60CE7556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DD0DF2F-D214-4308-988D-9DCC5A0D9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CAAD-94A6-4F74-9BF7-90D3052BF6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978809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29C58D-5A26-4869-89B5-623EBB6DC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A4E0996-11C6-4A77-8DBB-E1C42D9E2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C4F1EEC-2839-49C1-8E44-BC2BE8B50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E62B-DAF6-4AB7-87D8-DFB8C0014614}" type="datetimeFigureOut">
              <a:rPr lang="el-GR" smtClean="0"/>
              <a:t>27/03/2018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71AECD2-2726-47C6-BE7D-92AE4A18E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FD2DAC6-56EE-446C-B25A-C9C4D858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CAAD-94A6-4F74-9BF7-90D3052BF6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109716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DD0448-9557-44E5-AD6B-613B96B9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4C615CE-5F40-45C7-A1AD-AFCE29602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C36860E-19DF-480A-883E-4FF44BAE3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E62B-DAF6-4AB7-87D8-DFB8C0014614}" type="datetimeFigureOut">
              <a:rPr lang="el-GR" smtClean="0"/>
              <a:t>27/03/2018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EFDCA4C-13C7-4B5F-874D-67B3AFCFE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497C39C-2A9F-48E5-844B-4AF0B6129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CAAD-94A6-4F74-9BF7-90D3052BF6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798816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15C23A-986D-4FB7-868B-7F639DE3C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5B30FB3-AC06-4B46-9347-8DD500B4C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C788A4A-4BC7-4123-8AD4-FEF646600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FD3DC87-7A7F-4066-B558-171969EB6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E62B-DAF6-4AB7-87D8-DFB8C0014614}" type="datetimeFigureOut">
              <a:rPr lang="el-GR" smtClean="0"/>
              <a:t>27/03/2018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204DE75-9723-43D5-AF5B-AE3F8BAAE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DFCD5BB-2436-456E-9FF3-5BF186F3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CAAD-94A6-4F74-9BF7-90D3052BF6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801120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E2BA5F-AF42-4EA5-AE04-80C830C37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2FCBA05-63C4-4F9E-8926-0FA799C3B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D3D1156-BAB5-4205-A940-0E1332265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CF6BD615-CAA1-404D-8F80-40F079816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CF1B3E07-F22D-438C-8EF4-DAD744FD7E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E11C1FD7-07C6-4A5E-A0F8-1EB206450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E62B-DAF6-4AB7-87D8-DFB8C0014614}" type="datetimeFigureOut">
              <a:rPr lang="el-GR" smtClean="0"/>
              <a:t>27/03/2018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299E838B-ECA7-4131-AB61-453D0A6AC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8245FFF7-CC82-4744-880D-D2E38B512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CAAD-94A6-4F74-9BF7-90D3052BF6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548694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AF94024-C713-40CA-A507-BA9549DB0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7316093F-BC1B-4148-A0D2-A6C7F0F44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E62B-DAF6-4AB7-87D8-DFB8C0014614}" type="datetimeFigureOut">
              <a:rPr lang="el-GR" smtClean="0"/>
              <a:t>27/03/2018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9776946-5F21-4169-97C3-93A54ACF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EB7D7D7-5A32-455E-ADEF-328358BA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CAAD-94A6-4F74-9BF7-90D3052BF6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636539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F2014700-615A-490D-A32C-D80748EBB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E62B-DAF6-4AB7-87D8-DFB8C0014614}" type="datetimeFigureOut">
              <a:rPr lang="el-GR" smtClean="0"/>
              <a:t>27/03/2018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3A74DDD7-7BC1-4255-96F0-DEF6E265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6899D86-000A-40AA-8F0C-CE299A7A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CAAD-94A6-4F74-9BF7-90D3052BF6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868449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CA01FD9-2274-45AB-A4CF-C0DAC1AEB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DA6D8C8-4045-41E7-8DAF-021758AFC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4D935FD-48F2-4BF1-8955-D3940EC570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9451CA4-AC5C-4600-9934-8E987FC29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E62B-DAF6-4AB7-87D8-DFB8C0014614}" type="datetimeFigureOut">
              <a:rPr lang="el-GR" smtClean="0"/>
              <a:t>27/03/2018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E152C76-D6E9-44E8-BD8C-0329557E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4371A7A-0ED0-4011-87B0-29F311910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CAAD-94A6-4F74-9BF7-90D3052BF6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8428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39764E3-1F2F-4A91-B461-40B31F7FC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BE429FDB-6D1F-4E8F-A403-AEB179F2DE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07E0F1A-3A5E-40B7-BF73-53D95CA47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B07FDDD-9479-47CB-968F-D19E8279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E62B-DAF6-4AB7-87D8-DFB8C0014614}" type="datetimeFigureOut">
              <a:rPr lang="el-GR" smtClean="0"/>
              <a:t>27/03/2018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5E3EB84-298E-4719-8559-C819FE460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AE8D519-082F-4FC9-A986-7C92F0CB9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CAAD-94A6-4F74-9BF7-90D3052BF6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824435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46000">
              <a:schemeClr val="accent5">
                <a:lumMod val="60000"/>
                <a:lumOff val="40000"/>
              </a:schemeClr>
            </a:gs>
            <a:gs pos="18000">
              <a:schemeClr val="accent5">
                <a:lumMod val="75000"/>
              </a:schemeClr>
            </a:gs>
            <a:gs pos="80000">
              <a:schemeClr val="accent5">
                <a:lumMod val="50000"/>
              </a:schemeClr>
            </a:gs>
            <a:gs pos="100000">
              <a:schemeClr val="accent5">
                <a:lumMod val="5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F70752C8-C07E-4107-865D-447597D1C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3CF191C-3FAA-461D-869C-04B056B52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36E3F2B-9A20-4403-A010-D2F413F7D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5E62B-DAF6-4AB7-87D8-DFB8C0014614}" type="datetimeFigureOut">
              <a:rPr lang="el-GR" smtClean="0"/>
              <a:t>27/03/2018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A5BEB66-2FF9-4C8F-9963-9C1D39CCFD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EA0B98A-3BA3-4FC2-810A-A080C8BA0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6CAAD-94A6-4F74-9BF7-90D3052BF6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457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2E74D30A-2C9A-4FAC-8A0E-292C3C8FC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32599" cy="1847248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9B064165-35D7-4745-AA8C-1233629F9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1477" y="83975"/>
            <a:ext cx="9738048" cy="2285010"/>
          </a:xfrm>
        </p:spPr>
        <p:txBody>
          <a:bodyPr>
            <a:normAutofit fontScale="90000"/>
          </a:bodyPr>
          <a:lstStyle/>
          <a:p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ΠΕΙΡΑΜΑΤΙΚΟ ΛΥΚΕΙΟ </a:t>
            </a:r>
            <a:b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ΠΑΝΕΠΙΣΤΗΜΙΟΥ ΠΑΤΡΩΝ</a:t>
            </a:r>
            <a:b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ΠΑΡΟΥΣΙΑΣΗ ΣΤΑ ΠΛΑΙΣΙΑ ΤΟΥ ΜΑΘΗΜΑΤΟΣ</a:t>
            </a:r>
            <a:b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Γεωλογία και Διαχείριση Φυσικών Πόρων»</a:t>
            </a:r>
            <a:b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1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 θέμα: «Ενέργεια: Πηγές, Πρώτες Ύλες, Περιβάλλον»</a:t>
            </a:r>
            <a:endParaRPr lang="el-GR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8049644-1B36-449D-BB71-0A4160181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1476" y="5670028"/>
            <a:ext cx="9738048" cy="1187972"/>
          </a:xfrm>
        </p:spPr>
        <p:txBody>
          <a:bodyPr>
            <a:normAutofit lnSpcReduction="10000"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Επιμέλεια του Φοιτητή: Φωτόπουλος Ανδρέας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ΠΑΤΡΑ 2018</a:t>
            </a:r>
          </a:p>
        </p:txBody>
      </p:sp>
      <p:pic>
        <p:nvPicPr>
          <p:cNvPr id="8" name="Εικόνα 7" descr="Εικόνα που περιέχει ηλιοβασίλεμα, ουρανός, υπαίθριος, νερό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A9564951-0F53-4320-8D89-E7F231078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76" y="2368985"/>
            <a:ext cx="5614050" cy="330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367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A6FE17-DAFF-4E8F-9678-C2CBE20C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3832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Υδρογονάνθρακες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0E76C7B-5E1C-4859-9353-7BDE6ED20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4460"/>
            <a:ext cx="10515600" cy="54276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συνηθέστεροι και κυριότεροι ορυκτοί υδρογονάνθρακες είναι: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πετρέλαιο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φυσικό αέριο</a:t>
            </a:r>
          </a:p>
          <a:p>
            <a:pPr marL="0" indent="0">
              <a:buNone/>
            </a:pPr>
            <a:endParaRPr lang="el-GR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 κυριότερα χαρακτηριστικά των ορυκτών υδρογονανθράκων είναι: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Ρευστοί (υγροί ή αέριοι)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Καύσιμα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Σκούρου καστανού έως μαύρου χρώματος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Οργανογενείς (προέλευση από έμβιους οργανισμούς)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Οργανικοί (χημική σύσταση με κύριο στοιχείο τον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Προέλευση κυρίως από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θαλάσσιους ζωικούς οργανισμούς</a:t>
            </a:r>
          </a:p>
        </p:txBody>
      </p:sp>
    </p:spTree>
    <p:extLst>
      <p:ext uri="{BB962C8B-B14F-4D97-AF65-F5344CB8AC3E}">
        <p14:creationId xmlns:p14="http://schemas.microsoft.com/office/powerpoint/2010/main" val="191268065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940948-107F-4F82-B583-25E6EEA93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2556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Θαλάσσιοι ζωικοί οργανισμοί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C232991-B03F-489B-AA25-2869F8346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240"/>
            <a:ext cx="5257800" cy="4683723"/>
          </a:xfrm>
        </p:spPr>
        <p:txBody>
          <a:bodyPr/>
          <a:lstStyle/>
          <a:p>
            <a:pPr marL="0" indent="0">
              <a:buNone/>
            </a:pP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Κυρίως: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Ζωοπλαγκτόν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Φυτοπλαγκτόν</a:t>
            </a:r>
          </a:p>
          <a:p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Φύκη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Δευτερευόντως:</a:t>
            </a:r>
          </a:p>
          <a:p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Υπολλείματα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χερσαίων φυτών (π.χ. σπόροι) 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AB98E52-8063-4242-8AC6-A9603C815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39927"/>
            <a:ext cx="5010673" cy="3178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2C4231-A7BC-48D9-913B-B6E0A3CF86DF}"/>
              </a:ext>
            </a:extLst>
          </p:cNvPr>
          <p:cNvSpPr txBox="1"/>
          <p:nvPr/>
        </p:nvSpPr>
        <p:spPr>
          <a:xfrm>
            <a:off x="6062093" y="5018073"/>
            <a:ext cx="50445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Ζωοπλαγκτονικοί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  <a:r>
              <a:rPr lang="el-GR" dirty="0" err="1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φυτοπλαγκτονικοί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οργανισμοί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Σημειώσεις μαθήματος «Ε.Π.Ε.Π.Υ.»)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1812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E0179A-2449-4C1C-822B-1695985B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835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Σχηματισμός ορυκτών υδρογονανθράκων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1C0CA57-7E34-485A-8958-603DD81BC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4595"/>
            <a:ext cx="5940105" cy="4868280"/>
          </a:xfrm>
        </p:spPr>
        <p:txBody>
          <a:bodyPr/>
          <a:lstStyle/>
          <a:p>
            <a:pPr marL="0" indent="0">
              <a:buNone/>
            </a:pP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Περιοχές σχηματισμού: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Σε κλειστούς κόλπους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Σε αβαθείς, ήσυχες θάλασσες χωρίς υποθαλάσσια ρεύματα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Σε λίμνες (σημεία ανάπτυξης υδρόβιων φυτών)</a:t>
            </a:r>
          </a:p>
        </p:txBody>
      </p:sp>
      <p:pic>
        <p:nvPicPr>
          <p:cNvPr id="6" name="Εικόνα 5" descr="Εικόνα που περιέχει έδαφος, πουλί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926B6D30-14F5-47A8-8862-F2F322A80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233" y="1624595"/>
            <a:ext cx="3987567" cy="2659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EF522B-434A-4759-9568-B2C7C57E6B73}"/>
              </a:ext>
            </a:extLst>
          </p:cNvPr>
          <p:cNvSpPr txBox="1"/>
          <p:nvPr/>
        </p:nvSpPr>
        <p:spPr>
          <a:xfrm>
            <a:off x="7300868" y="4284303"/>
            <a:ext cx="41182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Αργό πετρέλαιο </a:t>
            </a:r>
          </a:p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https://hacked.com/will-crude-oil-reach-68-a-barrel-in-2018/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28265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C5B60E0-09B6-4B2F-A291-43A01BA5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6111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Διεργασίες γένεσης υδρογονανθράκων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4007C2D-8E53-4840-8647-C5B266C82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91238"/>
            <a:ext cx="10788941" cy="5377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ζωντανοί οργανισμοί: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Μετά τον θάνατό τους καταλήγουν στον πυθμένα της θάλασσας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Συνιστούν το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οργανικό μητρικό υλικό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των ορυκτών HC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Αποτίθενται και θάβονται πάνω σε λεπτόκοκκα ιζήματα του πυθμένα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απουσία οξυγόνου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Θάβονται σε όλο και μεγαλύτερα βάθη κάτω από νεότερα ιζήματα καθώς η ιζηματογένεση συνεχίζεται μέσα στον γεωλογικό χρόνο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Από τη στιγμή του θανάτου τους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αποσυντίθενται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από μικροοργανισμούς</a:t>
            </a: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Προϊόντα αποσύνθεσης είναι αέριοι (φυσαλίδες) και υγροί HC (σταγόνες), που δημιουργούνται στη μάζα του μητρικού υλικού</a:t>
            </a:r>
          </a:p>
        </p:txBody>
      </p:sp>
      <p:sp>
        <p:nvSpPr>
          <p:cNvPr id="6" name="Βέλος: Κάτω 5">
            <a:extLst>
              <a:ext uri="{FF2B5EF4-FFF2-40B4-BE49-F238E27FC236}">
                <a16:creationId xmlns:a16="http://schemas.microsoft.com/office/drawing/2014/main" id="{A1855424-C880-417F-AA22-76420E08FA75}"/>
              </a:ext>
            </a:extLst>
          </p:cNvPr>
          <p:cNvSpPr/>
          <p:nvPr/>
        </p:nvSpPr>
        <p:spPr>
          <a:xfrm rot="3104125">
            <a:off x="6334531" y="4857126"/>
            <a:ext cx="325630" cy="765488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 w="28575">
            <a:solidFill>
              <a:srgbClr val="FFF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533672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BC08DD-B911-48D1-8E77-68D6D4E98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8391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Προϋποθέσεις γένεσης υδρογονανθράκων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8A3D695-F227-42DE-9BC5-283E396A8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516"/>
            <a:ext cx="5921206" cy="4893447"/>
          </a:xfrm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Ύπαρξη κατάλληλου περιβάλλοντος απόθεσης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Θάνατος και απόθεση μητρικού υλικού στον πυθμένα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Ταφή μητρικού υλικού μέσα σε λεπτόκοκκα ιζήματα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Κάλυψη από μεγάλου πάχους ιζήματα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Βύθιση σε μεγάλα βάθη (&gt;3.000 m)</a:t>
            </a:r>
          </a:p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Ωρίμανση του μητρικού υλικού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6B27802-7E9D-4B4F-BB58-B4B0AA4A9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406" y="1283516"/>
            <a:ext cx="4594394" cy="34248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3EDD41-61A9-400A-A712-4045F06346E4}"/>
              </a:ext>
            </a:extLst>
          </p:cNvPr>
          <p:cNvSpPr txBox="1"/>
          <p:nvPr/>
        </p:nvSpPr>
        <p:spPr>
          <a:xfrm>
            <a:off x="6759406" y="4708377"/>
            <a:ext cx="33577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Γεωτρύπανο στον Πρίνο (Θάσος)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Σημειώσεις μαθήματος «Ε.Π.Ε.Π.Υ.»)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22359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B513B3-6DFB-4D3A-99D2-E7E385BA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7723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Ωρίμανση μητρικού υλικού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FFE4757-BBF7-4C8D-8B16-A605CDE28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5127"/>
            <a:ext cx="6518945" cy="4999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διεργασίες ωρίμανσης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του μητρικού υλικού προς τη δημιουργία υδρογονανθράκων κατά τη βύθισή του σε μεγαλύτερα βάθη είναι: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Συνέχιση της αποσύνθεσης και παραγωγής φυσαλίδων υδρογονανθράκων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Αύξηση της θερμοκρασίας και πίεσης των σχηματισμών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παρουσία του νερού λειτουργεί ως καταλύτης, διευκολύνοντας τις αντιδράσεις</a:t>
            </a:r>
          </a:p>
          <a:p>
            <a:pPr marL="514350" indent="-514350">
              <a:buFont typeface="+mj-lt"/>
              <a:buAutoNum type="arabicPeriod"/>
            </a:pP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E87C289-C326-4048-B6DE-EB0843A92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048" y="1275127"/>
            <a:ext cx="3848100" cy="396406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C48A6CE-0612-4927-8875-5BB5FFC33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048" y="5239194"/>
            <a:ext cx="3848100" cy="17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3D3C2B-D002-4286-8B6F-B49D450B1A5C}"/>
              </a:ext>
            </a:extLst>
          </p:cNvPr>
          <p:cNvSpPr txBox="1"/>
          <p:nvPr/>
        </p:nvSpPr>
        <p:spPr>
          <a:xfrm>
            <a:off x="7505700" y="5354102"/>
            <a:ext cx="38481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Διάγραμμα Θερμοκρασίας - Χρόνου που απεικονίζει ζώνες συνθηκών  σχηματισμού των υδρογονανθράκων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Σημειώσεις μαθήματος «Ε.Π.Ε.Π.Υ.»)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93255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F8F75A0-55DF-4A47-A640-C77022B5F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398"/>
            <a:ext cx="10515600" cy="751282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Εναλλακτικές Πηγές Ενέργειας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891F6E0-8F77-43D2-9575-A1A4AAFC5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6680"/>
            <a:ext cx="10515600" cy="5060555"/>
          </a:xfrm>
        </p:spPr>
        <p:txBody>
          <a:bodyPr/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Πρόκειται για τις ενεργειακές πηγές, που συνιστούν την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εναλλακτική λύση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στα συμβατικά καύσιμα.</a:t>
            </a:r>
          </a:p>
        </p:txBody>
      </p:sp>
      <p:pic>
        <p:nvPicPr>
          <p:cNvPr id="6" name="Εικόνα 5" descr="Εικόνα που περιέχει στιγμιότυπο οθόνη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7F87063F-13B5-43F4-BA09-1F8D142D9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95" y="1866202"/>
            <a:ext cx="4704410" cy="4379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EE5372-C1B2-4E40-ADAE-1D65C0D2D6F2}"/>
              </a:ext>
            </a:extLst>
          </p:cNvPr>
          <p:cNvSpPr txBox="1"/>
          <p:nvPr/>
        </p:nvSpPr>
        <p:spPr>
          <a:xfrm>
            <a:off x="3743795" y="6215593"/>
            <a:ext cx="46726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Διαχωρισμός εναλλακτικών πηγών ενέργειας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Σημειώσεις μαθήματος «Ε.Π.Ε.Π.Υ.»)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585465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076DCD-7624-427C-A426-C9E1AA405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0611"/>
          </a:xfrm>
        </p:spPr>
        <p:txBody>
          <a:bodyPr>
            <a:noAutofit/>
          </a:bodyPr>
          <a:lstStyle/>
          <a:p>
            <a:pPr algn="ctr"/>
            <a:r>
              <a:rPr lang="el-GR" sz="36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Ραδιενεργές Ενεργειακές Πρώτες Ύλες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7CB7D51-2A6E-4657-8F1B-608BBE994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736"/>
            <a:ext cx="10515600" cy="50612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Τι είναι οι ραδιενεργές ενεργειακές πρώτες ύλες (Ρ.Ε.Π.Υ);</a:t>
            </a:r>
            <a:endParaRPr lang="el-GR" u="sng" dirty="0"/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Είναι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φυσικά υλικά, δηλ. πρώτες ύλες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που με επεξεργασία δίνουν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σχάσιμα ισότοπα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/>
              <a:t>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Σχάσιμα είναι τα ισότοπα, που αν βομβαρδιστούν με νετρόνια συγκεκριμένης ενέργειας, υφίστανται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αλυσωτή πυρηνική σχάση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πυρηνική σχάση είναι μια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έντονα εξώθερμη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αντίδραση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(μεγάλη έκλυση θερμότητας)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Η θερμότητα που εκλύεται, μπορεί να χρησιμοποιηθεί στην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παραγωγή ηλεκτρικής ενέργειας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Στη φύση, θεωρούμε Ρ.Ε.Π.Υ. τα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μεταλλεύματα των στοιχείων </a:t>
            </a:r>
            <a:r>
              <a:rPr lang="en-US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lang="en-US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Th.</a:t>
            </a:r>
            <a:endParaRPr lang="el-GR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dirty="0"/>
              <a:t> </a:t>
            </a:r>
          </a:p>
          <a:p>
            <a:endParaRPr lang="el-GR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73455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C49AC9-1FF1-47A9-9BFB-0629AD3D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890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Ορυκτά και μεταλλεύματα των </a:t>
            </a:r>
            <a:r>
              <a:rPr lang="en-US" sz="3600" b="1" dirty="0">
                <a:solidFill>
                  <a:srgbClr val="FFFF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36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</a:t>
            </a:r>
            <a:r>
              <a:rPr lang="en-US" sz="36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l-GR" sz="3600" b="1" dirty="0">
              <a:solidFill>
                <a:srgbClr val="FFFF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DB24BEF4-D216-45CF-B33A-E9621D2124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1406275"/>
              </p:ext>
            </p:extLst>
          </p:nvPr>
        </p:nvGraphicFramePr>
        <p:xfrm>
          <a:off x="838200" y="1208016"/>
          <a:ext cx="10515600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D0673425-CEBB-46DE-AE09-FA4152AB9240}"/>
              </a:ext>
            </a:extLst>
          </p:cNvPr>
          <p:cNvCxnSpPr>
            <a:cxnSpLocks/>
          </p:cNvCxnSpPr>
          <p:nvPr/>
        </p:nvCxnSpPr>
        <p:spPr>
          <a:xfrm>
            <a:off x="981512" y="5821960"/>
            <a:ext cx="10372288" cy="0"/>
          </a:xfrm>
          <a:prstGeom prst="line">
            <a:avLst/>
          </a:prstGeom>
          <a:ln w="28575">
            <a:solidFill>
              <a:srgbClr val="FFF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F30B18C-8BA8-406B-8CCE-6285A030687A}"/>
              </a:ext>
            </a:extLst>
          </p:cNvPr>
          <p:cNvSpPr txBox="1"/>
          <p:nvPr/>
        </p:nvSpPr>
        <p:spPr>
          <a:xfrm>
            <a:off x="9613783" y="5360295"/>
            <a:ext cx="2227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REE: rare earth elements (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σπάνιες γαίες)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BD29F1-D9B1-44C7-9FCB-8BDF6FF0CB6E}"/>
              </a:ext>
            </a:extLst>
          </p:cNvPr>
          <p:cNvSpPr txBox="1"/>
          <p:nvPr/>
        </p:nvSpPr>
        <p:spPr>
          <a:xfrm>
            <a:off x="4153949" y="5857947"/>
            <a:ext cx="3884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(Πηγή εικόνων: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mindat.org)</a:t>
            </a:r>
            <a:endParaRPr lang="el-G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21565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8A586D-199A-4FA4-851A-03D79217A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Σημαντικότητα των Ρ.Ε.Π.Υ.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9A05E5B-5DA2-4C29-9566-CA08AB136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908" y="1602904"/>
            <a:ext cx="4381143" cy="4036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8ED299-E6DD-4596-8C1B-510082EF5C99}"/>
              </a:ext>
            </a:extLst>
          </p:cNvPr>
          <p:cNvSpPr txBox="1"/>
          <p:nvPr/>
        </p:nvSpPr>
        <p:spPr>
          <a:xfrm>
            <a:off x="6096000" y="1482339"/>
            <a:ext cx="5257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Παραγόμενη Θερμότητα (σε </a:t>
            </a:r>
            <a:r>
              <a:rPr lang="en-US" sz="28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MJ/kg)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Λιγνίτης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Ξύλο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………………………………..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Λιθάνθρακας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Πετρέλαιο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Βενζίνη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Φυσικό αέριο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Φυσικό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U…………………….443.000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Εμπλουτισμένο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U………….3.456.000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σε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Breeder………...24.000.000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A2062-DED5-410E-B476-ACD51F646EB2}"/>
              </a:ext>
            </a:extLst>
          </p:cNvPr>
          <p:cNvSpPr txBox="1"/>
          <p:nvPr/>
        </p:nvSpPr>
        <p:spPr>
          <a:xfrm>
            <a:off x="1593908" y="5637063"/>
            <a:ext cx="40183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Σκίτσο που απεικονίζει την ευκολία παραγωγής ενέργειας των Ρ.Ε.Π.Υ. ενάντια στις υπόλοιπες ενεργειακές πηγές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Σημειώσεις μαθήματος «Ε.Π.Ε.Π.Υ.»)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50694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8C740B-A798-4869-8B19-E215D7FEB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202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 τι θα ασχοληθούμε;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5C641D8-9594-4E8A-805B-5223BE59B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66328"/>
            <a:ext cx="10722429" cy="5010636"/>
          </a:xfrm>
        </p:spPr>
        <p:txBody>
          <a:bodyPr numCol="1"/>
          <a:lstStyle/>
          <a:p>
            <a:pPr marL="0" indent="0">
              <a:buNone/>
            </a:pPr>
            <a:r>
              <a:rPr lang="el-GR" u="sng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Μέρος Α: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Διαχωρισμός και περιγραφή πηγών και πρώτων υλών ενέργειας</a:t>
            </a: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Διάγραμμα 3">
            <a:extLst>
              <a:ext uri="{FF2B5EF4-FFF2-40B4-BE49-F238E27FC236}">
                <a16:creationId xmlns:a16="http://schemas.microsoft.com/office/drawing/2014/main" id="{090F526C-9F5E-4441-A16C-8E025486C3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4716885"/>
              </p:ext>
            </p:extLst>
          </p:nvPr>
        </p:nvGraphicFramePr>
        <p:xfrm>
          <a:off x="2032000" y="1845578"/>
          <a:ext cx="8128000" cy="4292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034750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BDC799-F9C5-45FF-9636-4D323934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2556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Ανανεώσιμες Πηγές Ενέργειας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D45E946-4888-43BB-A95B-5D484EBC7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75344"/>
            <a:ext cx="7995406" cy="4817530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Όσο αυξάνει το βάθος από την επιφάνεια της Γης, τόσο αυξάνει η θερμοκρασία.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αύξηση αυτή καλείται </a:t>
            </a:r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γεωθερμική βαθμίδα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κατά μέσο όρο είναι </a:t>
            </a:r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l-GR" sz="2400" baseline="300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n-US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C/100m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Κάποιες περιοχές του πλανήτη διαθέτουν αυξημένη γεωθερμική βαθμίδα, π.χ. στη </a:t>
            </a:r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Σαντορίνη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είναι περίπου </a:t>
            </a:r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l-GR" sz="2400" baseline="300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C/100m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Περιοχή με μεγαλύτερη γεωθερμική βαθμίδα από τη μέση αναφέρεται ως </a:t>
            </a:r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γεωθερμικό πεδίο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Γεωθερμικά πεδία έχουμε στα </a:t>
            </a:r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περιθώρια των </a:t>
            </a:r>
            <a:r>
              <a:rPr lang="el-GR" sz="2400" dirty="0" err="1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λιθοσφαιρικών</a:t>
            </a:r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πλακών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που επίσης χαρακτηρίζονται από </a:t>
            </a:r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έντονη σεισμικότητα και ηφαιστειότητα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71F90-5FF7-43DA-871F-4B8F28026CA8}"/>
              </a:ext>
            </a:extLst>
          </p:cNvPr>
          <p:cNvSpPr txBox="1"/>
          <p:nvPr/>
        </p:nvSpPr>
        <p:spPr>
          <a:xfrm>
            <a:off x="838200" y="109056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Γεωθερμική Ενέργεια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7E88F8C4-6C9D-442C-8285-4BBFC5F64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785" y="1675344"/>
            <a:ext cx="2301014" cy="2858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95271A-AE36-4216-8AEF-51E1F5B142F6}"/>
              </a:ext>
            </a:extLst>
          </p:cNvPr>
          <p:cNvSpPr txBox="1"/>
          <p:nvPr/>
        </p:nvSpPr>
        <p:spPr>
          <a:xfrm>
            <a:off x="8976220" y="4533566"/>
            <a:ext cx="23104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Εξόρυξη θερμότητας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Σημειώσεις μαθήματος «Ε.Π.Ε.Π.Υ.»)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251158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5A1B8B1-7A6D-4038-A386-6EF7455F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706"/>
            <a:ext cx="10515599" cy="809334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Πιθανά γεωθερμικά πεδία ανά τον κόσμο</a:t>
            </a:r>
          </a:p>
        </p:txBody>
      </p:sp>
      <p:pic>
        <p:nvPicPr>
          <p:cNvPr id="5" name="Θέση περιεχομένου 4" descr="Εικόνα που περιέχει κείμενο, χάρτη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1233621C-375F-446E-BD19-FA50435DD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88" y="1081040"/>
            <a:ext cx="9509622" cy="519113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D141A5-C5A3-4743-AE31-7DC1D44454B1}"/>
              </a:ext>
            </a:extLst>
          </p:cNvPr>
          <p:cNvSpPr txBox="1"/>
          <p:nvPr/>
        </p:nvSpPr>
        <p:spPr>
          <a:xfrm>
            <a:off x="1341188" y="6215875"/>
            <a:ext cx="950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Όρια </a:t>
            </a:r>
            <a:r>
              <a:rPr lang="el-GR" dirty="0" err="1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λιθοσφαιρικών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πλακών, πιθανές περιοχές ανάπτυξης γεωθερμικών πεδίων 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https://www.nps.gov/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95703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B26000-42BA-4E33-B6CA-8883DDD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6403"/>
            <a:ext cx="10515600" cy="876446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Υδροηλεκτρική Ενέργεια</a:t>
            </a:r>
          </a:p>
        </p:txBody>
      </p:sp>
      <p:sp>
        <p:nvSpPr>
          <p:cNvPr id="9" name="Θέση περιεχομένου 8">
            <a:extLst>
              <a:ext uri="{FF2B5EF4-FFF2-40B4-BE49-F238E27FC236}">
                <a16:creationId xmlns:a16="http://schemas.microsoft.com/office/drawing/2014/main" id="{7B5CF225-82AD-4012-80C2-42E6417BE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2849"/>
            <a:ext cx="5983105" cy="4994114"/>
          </a:xfrm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Στη ροή ποταμού παρεμβάλλεται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φράγμα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που σταματά μερικώς τη ροή και δημιουργεί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ταμιευτήρα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νερού.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δυναμική ενέργεια του νερού μετατρέπεται σε κινητική μέσα σε αγωγό που το οδηγεί σε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στρόβιλο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νερό περιστρέφει τον στρόβιλο, που με τη σειρά του περιστρέφει συνδεδεμένη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γεννήτρια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η οποία παράγει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ηλεκτρική ενέργεια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Εικόνα 10" descr="Εικόνα που περιέχει κείμεν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CC271E22-5442-430F-B303-CEC16BECD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305" y="1812022"/>
            <a:ext cx="4532495" cy="32339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70AB9E-4DA1-4A73-BCC7-C601EAF9CECB}"/>
              </a:ext>
            </a:extLst>
          </p:cNvPr>
          <p:cNvSpPr txBox="1"/>
          <p:nvPr/>
        </p:nvSpPr>
        <p:spPr>
          <a:xfrm>
            <a:off x="6821304" y="4996653"/>
            <a:ext cx="45324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Σχεδιάγραμμα ενός υδροηλεκτρικού έργου 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(Τ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ennessee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Valley Authority; SVG version by Tomia)</a:t>
            </a:r>
            <a:endParaRPr lang="el-G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2981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29C668-7BED-4997-B1AB-876AD2E14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9591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Αιολική Ενέργεια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923B5DD-055F-469E-B283-44305429C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4718"/>
            <a:ext cx="10515600" cy="5112246"/>
          </a:xfrm>
        </p:spPr>
        <p:txBody>
          <a:bodyPr/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Είναι η ενέργεια από την ταχύτητα μετακίνησης αέριων μαζών.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B78F630-61D2-4607-B912-5D4E28A24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40" y="2004107"/>
            <a:ext cx="5316660" cy="361300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43250C6-AD6F-421B-B30A-87EC7F1A0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22" y="1620427"/>
            <a:ext cx="4093802" cy="4380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53F235-B473-49B8-BF36-5533E6204E17}"/>
              </a:ext>
            </a:extLst>
          </p:cNvPr>
          <p:cNvSpPr txBox="1"/>
          <p:nvPr/>
        </p:nvSpPr>
        <p:spPr>
          <a:xfrm>
            <a:off x="838200" y="5938876"/>
            <a:ext cx="4034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Αιολική ισχύς στην Ευρώπη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Σημειώσεις μαθήματος «Ε.Π.Ε.Π.Υ.»)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F59CF9-A910-4480-8459-3525AF63B38D}"/>
              </a:ext>
            </a:extLst>
          </p:cNvPr>
          <p:cNvSpPr txBox="1"/>
          <p:nvPr/>
        </p:nvSpPr>
        <p:spPr>
          <a:xfrm>
            <a:off x="6032021" y="5573874"/>
            <a:ext cx="428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Αιολική ισχύς στην Ελλάδα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Σημειώσεις μαθήματος «Ε.Π.Ε.Π.Υ.»)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6353955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F443ED-8F29-407B-9EFD-C7C7A0D26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6446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Ηλιακή Ενέργεια</a:t>
            </a:r>
          </a:p>
        </p:txBody>
      </p:sp>
      <p:pic>
        <p:nvPicPr>
          <p:cNvPr id="5" name="Θέση περιεχομένου 4" descr="Εικόνα που περιέχει κείμενο, χάρτη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659CE405-4F28-401C-884B-412A5DAEF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241572"/>
            <a:ext cx="5017316" cy="4668195"/>
          </a:xfrm>
        </p:spPr>
      </p:pic>
      <p:pic>
        <p:nvPicPr>
          <p:cNvPr id="9" name="Εικόνα 8" descr="Εικόνα που περιέχει κείμενο, χάρτη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D9FD905E-D7BE-450D-9FBF-08838D472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95" y="1241572"/>
            <a:ext cx="4760705" cy="46681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D9A730-14B6-4831-BAFC-1EAD27CE523B}"/>
              </a:ext>
            </a:extLst>
          </p:cNvPr>
          <p:cNvSpPr txBox="1"/>
          <p:nvPr/>
        </p:nvSpPr>
        <p:spPr>
          <a:xfrm>
            <a:off x="771087" y="5846543"/>
            <a:ext cx="5017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Πιθανή παραγωγή ηλεκτρικής ενέργειας με </a:t>
            </a:r>
            <a:r>
              <a:rPr lang="el-GR" dirty="0" err="1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φωτοβολταϊκά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στην Ευρώπη 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Communities, 2006)</a:t>
            </a:r>
            <a:endParaRPr lang="el-G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BFE5F9-C8F1-4A0E-B225-18AADF66831B}"/>
              </a:ext>
            </a:extLst>
          </p:cNvPr>
          <p:cNvSpPr txBox="1"/>
          <p:nvPr/>
        </p:nvSpPr>
        <p:spPr>
          <a:xfrm>
            <a:off x="6525981" y="5846542"/>
            <a:ext cx="4768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Ετήσια παραγωγή ηλεκτρικής ενέργειας με </a:t>
            </a:r>
            <a:r>
              <a:rPr lang="el-GR" dirty="0" err="1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φωτοβολταϊκά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στην Ελλάδα 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Communities, 2007)</a:t>
            </a:r>
            <a:endParaRPr lang="el-G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482206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7F21E4-E47A-480F-B9F6-871893FB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9667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Βιομάζα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4165F66-015A-4956-BB55-B1EA8B0D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794"/>
            <a:ext cx="10515600" cy="49521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Τι είναι;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Περιλαμβάνει όλα τα υλικά που παράγονται από τη βιολογική σύνθεση των φυτών από το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νερό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του εδάφους και το </a:t>
            </a:r>
            <a:r>
              <a:rPr lang="en-US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baseline="-250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της ατμόσφαιρας με τη βοήθεια της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ηλιακής ενέργειας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 την ευρύτερη έννοια, ο όρος «βιομάζα», χρησιμοποιείται για όλα τα υλικά που προέρχονται από γεωργικά και κτηνοτροφικά απορρίμματα (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καυσόξυλα, ξυλοκάρβουνα, κοπριά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αξιοποίηση της βιομάζας μπορεί να γίνει με 3 μεθόδους: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Καύση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Πυρόλυση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Ζύμωση</a:t>
            </a:r>
          </a:p>
        </p:txBody>
      </p:sp>
    </p:spTree>
    <p:extLst>
      <p:ext uri="{BB962C8B-B14F-4D97-AF65-F5344CB8AC3E}">
        <p14:creationId xmlns:p14="http://schemas.microsoft.com/office/powerpoint/2010/main" val="3232827361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ED3B0F-23EB-4CA1-ADBA-6DD21D199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4167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«Ενεργειακά Φυτά»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EAA8425-234B-40A6-ACD1-BB4ACB8DC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9292"/>
            <a:ext cx="10515600" cy="502767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Ζαχαρότευτλο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Ζαχαροκάλαμο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Καλαμπόκι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Πατάτα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Καουτσούκ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Λεύκα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Φύκη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Υάκινθος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Εικόνα 4" descr="Εικόνα που περιέχει φυτό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95AAB4B5-EB07-4139-9F21-2236A326E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35" y="1209439"/>
            <a:ext cx="2959414" cy="2219561"/>
          </a:xfrm>
          <a:prstGeom prst="rect">
            <a:avLst/>
          </a:prstGeom>
        </p:spPr>
      </p:pic>
      <p:pic>
        <p:nvPicPr>
          <p:cNvPr id="7" name="Εικόνα 6" descr="Εικόνα που περιέχει έδαφος, υπαίθριος, φυτό, ουραν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ACBD19B2-439A-4713-8F64-0EE92143B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864" y="3483984"/>
            <a:ext cx="2959413" cy="2224724"/>
          </a:xfrm>
          <a:prstGeom prst="rect">
            <a:avLst/>
          </a:prstGeom>
        </p:spPr>
      </p:pic>
      <p:pic>
        <p:nvPicPr>
          <p:cNvPr id="9" name="Εικόνα 8" descr="Εικόνα που περιέχει φυτό, υπαίθριος, καρότ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BB46FA3C-8306-4AE6-A6FC-4E38EA42D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086" y="1209439"/>
            <a:ext cx="3022381" cy="22195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53B45E-6A9F-4B66-A6AE-D5E20F9C38D7}"/>
              </a:ext>
            </a:extLst>
          </p:cNvPr>
          <p:cNvSpPr txBox="1"/>
          <p:nvPr/>
        </p:nvSpPr>
        <p:spPr>
          <a:xfrm>
            <a:off x="6420025" y="5607576"/>
            <a:ext cx="30712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Πάνω αριστερά: Ζαχαρότευτλο</a:t>
            </a:r>
          </a:p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Πάνω δεξιά: Καλαμπόκι</a:t>
            </a:r>
          </a:p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Κάτω: Πατάτα</a:t>
            </a:r>
          </a:p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(Πηγή Φωτογραφιών: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images.google.com)</a:t>
            </a:r>
            <a:endParaRPr lang="el-G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349549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6F03D10-7C10-4679-9067-990D4455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835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Ενέργεια κυμάτων – Παλίρροια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2971486-6734-4CBE-9060-9C1AD9922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9960"/>
            <a:ext cx="10515600" cy="4927003"/>
          </a:xfrm>
        </p:spPr>
        <p:txBody>
          <a:bodyPr/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Μετατροπή της δυναμικής ενέργειας των κυμάτων κατά την παλίρροια σε μηχανική για την κίνηση νερόμυλων, και κατ’ επέκταση και ηλεκτρικής.</a:t>
            </a:r>
          </a:p>
        </p:txBody>
      </p:sp>
      <p:pic>
        <p:nvPicPr>
          <p:cNvPr id="5" name="Εικόνα 4" descr="Εικόνα που περιέχει κείμενο, χάρτης&#10;&#10;Η περιγραφή δημιουργήθηκε με υψηλή αξιοπιστία">
            <a:extLst>
              <a:ext uri="{FF2B5EF4-FFF2-40B4-BE49-F238E27FC236}">
                <a16:creationId xmlns:a16="http://schemas.microsoft.com/office/drawing/2014/main" id="{438C0B63-8F13-4747-B49B-C11E146CA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13" y="2429878"/>
            <a:ext cx="6173773" cy="34700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2BA147-CF42-4FF7-B07C-5192D1674AD8}"/>
              </a:ext>
            </a:extLst>
          </p:cNvPr>
          <p:cNvSpPr txBox="1"/>
          <p:nvPr/>
        </p:nvSpPr>
        <p:spPr>
          <a:xfrm>
            <a:off x="2922165" y="5832852"/>
            <a:ext cx="66328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Περιοχές του κόσμου με πιθανή εκμετάλλευση παλιρροϊκής ενέργειας 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http://www.siallerinnovabili.it/749/energia-idroelettrica-dal-mare/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655908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DBCA80B-84D9-4F32-82C5-A1D75651D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1888"/>
          </a:xfrm>
        </p:spPr>
        <p:txBody>
          <a:bodyPr>
            <a:noAutofit/>
          </a:bodyPr>
          <a:lstStyle/>
          <a:p>
            <a:pPr algn="ctr"/>
            <a:r>
              <a:rPr lang="el-GR" sz="32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Από το ποιες είναι, στο που και πως χρησιμοποιούνται</a:t>
            </a:r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93F196AB-FFD9-4F5F-B84D-D2C3EE1400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4804751"/>
              </p:ext>
            </p:extLst>
          </p:nvPr>
        </p:nvGraphicFramePr>
        <p:xfrm>
          <a:off x="838200" y="1057014"/>
          <a:ext cx="10515600" cy="5119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2967895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648C14-99F3-4E87-B6E3-AE8D8592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3833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Βιβλιογραφία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C746F85-0762-454F-8FBE-31F6B223D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8958"/>
            <a:ext cx="10515600" cy="5078005"/>
          </a:xfrm>
        </p:spPr>
        <p:txBody>
          <a:bodyPr/>
          <a:lstStyle/>
          <a:p>
            <a:r>
              <a:rPr lang="el-G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Χρηστάνης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Κ., (2016): Ενεργειακές Πηγές &amp; Ενεργειακές Πρώτες Ύλες, Εκδόσεις Πανεπιστημίου Πατρών, Πάτρα</a:t>
            </a:r>
          </a:p>
          <a:p>
            <a:pPr marL="0" indent="0">
              <a:buNone/>
            </a:pPr>
            <a:r>
              <a:rPr lang="el-GR" sz="1800" u="sng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Ιστοσελίδες</a:t>
            </a:r>
            <a:r>
              <a:rPr lang="en-US" sz="1800" u="sng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https://eclass.upatras.gr/courses/GEO379/</a:t>
            </a:r>
          </a:p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https://www.mindat.org/</a:t>
            </a:r>
            <a:endParaRPr lang="el-GR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http://nemertes.lis.upatras.gr/jspui/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FFD944E-71EE-4193-AC61-F3134E500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503" y="1912133"/>
            <a:ext cx="6114818" cy="38469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2FE82F-7276-4206-AB84-EABCA04D41AC}"/>
              </a:ext>
            </a:extLst>
          </p:cNvPr>
          <p:cNvSpPr txBox="1"/>
          <p:nvPr/>
        </p:nvSpPr>
        <p:spPr>
          <a:xfrm>
            <a:off x="4934503" y="5711858"/>
            <a:ext cx="6114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Άποψη από το λατομείο του </a:t>
            </a:r>
            <a:r>
              <a:rPr lang="el-GR" dirty="0" err="1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ουρανιούχου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κοιτάσματος </a:t>
            </a:r>
            <a:r>
              <a:rPr lang="en-US" dirty="0" err="1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Rössing</a:t>
            </a:r>
            <a:r>
              <a:rPr lang="en-US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Ναμίμπια</a:t>
            </a:r>
            <a:r>
              <a:rPr lang="en-US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(https://www.newera.com.na/2017/05/03/ro%CC%88ssing-uranium-procures-goods-through-namibian-registered-suppliers/)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48760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53A901-CFDB-4CCE-85DC-B16C206F8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5217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Συμβατικά Καύσιμα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9F534DE-54F8-4244-9727-516628489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0343"/>
            <a:ext cx="5917163" cy="5066620"/>
          </a:xfrm>
        </p:spPr>
        <p:txBody>
          <a:bodyPr/>
          <a:lstStyle/>
          <a:p>
            <a:pPr marL="0" indent="0">
              <a:buNone/>
            </a:pPr>
            <a:r>
              <a:rPr lang="el-GR" u="sng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Συμβατικά (ή απολιθωμένα) καύσιμα: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Συνιστούν τις ενεργειακές πρώτες ορυκτές ύλες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Είναι</a:t>
            </a:r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γαιάνθρακες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υδρογονάνθρακες 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Χρησιμοποιήθηκαν από τη βιομηχανική επανάσταση μέχρι σήμερα για την κάλυψη των ενεργειακών αναγκών της ανθρωπότητας. 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Αναφέρονται και ως </a:t>
            </a:r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απολιθωμένα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γιατί προέρχονται από φυτικούς και ζωικούς οργανισμούς παλαιοτέρων γεωλογικών περιόδων.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7529724F-1217-4A00-AD6F-CBD5E56F2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25" y="1655548"/>
            <a:ext cx="4717726" cy="35469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E117F7-AC04-4F93-AE7D-C3E5CFE06DFB}"/>
              </a:ext>
            </a:extLst>
          </p:cNvPr>
          <p:cNvSpPr txBox="1"/>
          <p:nvPr/>
        </p:nvSpPr>
        <p:spPr>
          <a:xfrm>
            <a:off x="6575353" y="5135709"/>
            <a:ext cx="47181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Διαχωρισμός συμβατικών καυσίμων 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(Σημειώσεις μαθήματος «Ενεργειακές Πηγές Ενεργειακές Πρώτες Ύλες» (Ε.Π.Ε.Π.Υ.))</a:t>
            </a:r>
            <a:endParaRPr lang="el-G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70227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0766DF9-E9E2-448E-A0BC-BAEBA34A1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370"/>
            <a:ext cx="10515600" cy="822588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Γαιάνθρακες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B5E8CE4-7F55-46FC-A397-C83AAAF0E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02" y="1098958"/>
            <a:ext cx="5942001" cy="5058561"/>
          </a:xfrm>
        </p:spPr>
        <p:txBody>
          <a:bodyPr/>
          <a:lstStyle/>
          <a:p>
            <a:pPr marL="0" indent="0">
              <a:buNone/>
            </a:pPr>
            <a:r>
              <a:rPr lang="el-GR" sz="3200" u="sng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γαιάνθρακας είναι: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Ιζηματογενές πέτρωμα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Καύσιμο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Σκούρου καστανού ή μαύρου χρώματος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Οργανογενές (φυτική κυρίως προέλευση)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Οργανικό (χημική σύσταση βασισμένη στον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Προέρχεται από την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τύρφη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3FE6351-32B7-4829-90C5-539AD6253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064" y="1233181"/>
            <a:ext cx="4905736" cy="3686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E240B3-366A-4C4F-B9B5-C6958E0CA97C}"/>
              </a:ext>
            </a:extLst>
          </p:cNvPr>
          <p:cNvSpPr txBox="1"/>
          <p:nvPr/>
        </p:nvSpPr>
        <p:spPr>
          <a:xfrm>
            <a:off x="6448064" y="4882390"/>
            <a:ext cx="49057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Παρουσία τύρφης στην ύπαιθρο 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(Σημειώσεις μαθήματος «Ε.Π.Ε.Π.Υ.»)</a:t>
            </a:r>
            <a:endParaRPr lang="el-G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43027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941171A-50D3-4DAC-B704-430E696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1888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Τύρφη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F6246D6-CB76-4C65-8C46-DFEC8FB9C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0628"/>
            <a:ext cx="5780714" cy="4826335"/>
          </a:xfrm>
        </p:spPr>
        <p:txBody>
          <a:bodyPr/>
          <a:lstStyle/>
          <a:p>
            <a:pPr marL="0" indent="0">
              <a:buNone/>
            </a:pPr>
            <a:r>
              <a:rPr lang="el-GR" sz="3200" u="sng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τύρφη είναι: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Ίζημα (χαλαρό)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Καύσιμο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Ανοιχτού έως σκούρου καστανού χρώματος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Οργανογενές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Οργανικό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Προέρχεται κυρίως από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ελόβια φυτά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FA03CEF-EE50-47D6-B7EE-E60F665C4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914" y="1350628"/>
            <a:ext cx="5145371" cy="3854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F46F69-999A-4DEE-9EEE-434F7205B0D2}"/>
              </a:ext>
            </a:extLst>
          </p:cNvPr>
          <p:cNvSpPr txBox="1"/>
          <p:nvPr/>
        </p:nvSpPr>
        <p:spPr>
          <a:xfrm>
            <a:off x="6618914" y="5205369"/>
            <a:ext cx="5134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Πυρήνας τύρφης στην ύπαιθρο 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(Σημειώσεις μαθήματος «Ε.Π.Ε.Π.Υ.»)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8932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BDB23A0-8A6C-43C6-B9E3-92BC3B2DD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258"/>
            <a:ext cx="10515600" cy="705141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Σχηματισμός τύρφης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207F71D-D858-4A4A-9078-42FF282B4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2773"/>
            <a:ext cx="10515600" cy="5184190"/>
          </a:xfrm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τύρφη αποτίθεται στα έλη, μετά το θάνατο των ελόβιων φυτών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Ένα έλος με πάχος τύρφης &gt;30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ονομάζεται </a:t>
            </a:r>
            <a:r>
              <a:rPr lang="el-GR" dirty="0" err="1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τυρφώνας</a:t>
            </a:r>
            <a:endParaRPr lang="el-GR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7C9E575-DA79-4163-81E5-F965EEE68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601" y="2214704"/>
            <a:ext cx="5900797" cy="3962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B109B6-96F7-4737-AA2E-8A9F6BA0773C}"/>
              </a:ext>
            </a:extLst>
          </p:cNvPr>
          <p:cNvSpPr txBox="1"/>
          <p:nvPr/>
        </p:nvSpPr>
        <p:spPr>
          <a:xfrm>
            <a:off x="3140549" y="6130966"/>
            <a:ext cx="59058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Ελώδης σχηματισμός στη λίμνη Παμβώτιδα (Ήπειρος)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Σημειώσεις μαθήματος «Ε.Π.Ε.Π.Υ.»)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03151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C55AFC-6C13-40B5-98B4-F5C8D7FC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57"/>
            <a:ext cx="10515600" cy="960335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Από την τύρφη στους γαιάνθρακες</a:t>
            </a:r>
          </a:p>
        </p:txBody>
      </p:sp>
      <p:pic>
        <p:nvPicPr>
          <p:cNvPr id="20" name="Θέση περιεχομένου 19">
            <a:extLst>
              <a:ext uri="{FF2B5EF4-FFF2-40B4-BE49-F238E27FC236}">
                <a16:creationId xmlns:a16="http://schemas.microsoft.com/office/drawing/2014/main" id="{D98CB1B1-CD0F-446D-AF42-98D4681A5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399" y="1333366"/>
            <a:ext cx="2206305" cy="42780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rgbClr val="FFFF75"/>
            </a:solidFill>
          </a:ln>
        </p:spPr>
      </p:pic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AC5B91E4-DC0D-413B-B8C2-CA8C35B6ECCC}"/>
              </a:ext>
            </a:extLst>
          </p:cNvPr>
          <p:cNvSpPr/>
          <p:nvPr/>
        </p:nvSpPr>
        <p:spPr>
          <a:xfrm>
            <a:off x="1518397" y="6241239"/>
            <a:ext cx="2206305" cy="427804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B7C9183C-2248-45A7-BECF-209D73E1A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397" y="5284302"/>
            <a:ext cx="2206305" cy="42780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rgbClr val="FFFF75"/>
            </a:solidFill>
          </a:ln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7627396A-7157-4456-A816-F65E18CF5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399" y="4305474"/>
            <a:ext cx="2206305" cy="42780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rgbClr val="FFFF75"/>
            </a:solidFill>
          </a:ln>
        </p:spPr>
      </p:pic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85D2B013-6A9C-4C64-AE72-E574DC577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399" y="3308834"/>
            <a:ext cx="2206305" cy="44561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rgbClr val="FFFF75"/>
            </a:solidFill>
          </a:ln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123155A5-57C2-4957-A313-BFBB79539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399" y="2312194"/>
            <a:ext cx="2206305" cy="44561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rgbClr val="FFFF75"/>
            </a:solidFill>
          </a:ln>
        </p:spPr>
      </p:pic>
      <p:sp>
        <p:nvSpPr>
          <p:cNvPr id="25" name="Βέλος: Κάτω 24">
            <a:extLst>
              <a:ext uri="{FF2B5EF4-FFF2-40B4-BE49-F238E27FC236}">
                <a16:creationId xmlns:a16="http://schemas.microsoft.com/office/drawing/2014/main" id="{11DFEE61-86C0-433B-8787-951D38D32666}"/>
              </a:ext>
            </a:extLst>
          </p:cNvPr>
          <p:cNvSpPr/>
          <p:nvPr/>
        </p:nvSpPr>
        <p:spPr>
          <a:xfrm>
            <a:off x="2508294" y="1819345"/>
            <a:ext cx="226503" cy="445616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 w="19050">
            <a:solidFill>
              <a:srgbClr val="FFF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153FFF-5C1E-4C66-B0EA-CB9999EB1C00}"/>
              </a:ext>
            </a:extLst>
          </p:cNvPr>
          <p:cNvSpPr txBox="1"/>
          <p:nvPr/>
        </p:nvSpPr>
        <p:spPr>
          <a:xfrm>
            <a:off x="1757481" y="1345710"/>
            <a:ext cx="172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err="1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Ελόφυτα</a:t>
            </a:r>
            <a:endParaRPr lang="el-GR" sz="2000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7D3830-C401-40E1-ABB2-71FBD467AED6}"/>
              </a:ext>
            </a:extLst>
          </p:cNvPr>
          <p:cNvSpPr txBox="1"/>
          <p:nvPr/>
        </p:nvSpPr>
        <p:spPr>
          <a:xfrm>
            <a:off x="1728132" y="2292843"/>
            <a:ext cx="172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Τύρφη</a:t>
            </a:r>
            <a:endParaRPr lang="el-GR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CB0A9A-3B69-430F-9EF3-E5EAA631B90B}"/>
              </a:ext>
            </a:extLst>
          </p:cNvPr>
          <p:cNvSpPr txBox="1"/>
          <p:nvPr/>
        </p:nvSpPr>
        <p:spPr>
          <a:xfrm>
            <a:off x="1757481" y="3293875"/>
            <a:ext cx="172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Λιγνίτης</a:t>
            </a:r>
            <a:endParaRPr lang="el-GR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F7B538-A5FE-4628-AB76-65552F55E943}"/>
              </a:ext>
            </a:extLst>
          </p:cNvPr>
          <p:cNvSpPr txBox="1"/>
          <p:nvPr/>
        </p:nvSpPr>
        <p:spPr>
          <a:xfrm>
            <a:off x="1664292" y="4293504"/>
            <a:ext cx="1926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Λιθάνθρακας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D6F32E-BB6C-4AEB-9693-61CDC75554C4}"/>
              </a:ext>
            </a:extLst>
          </p:cNvPr>
          <p:cNvSpPr txBox="1"/>
          <p:nvPr/>
        </p:nvSpPr>
        <p:spPr>
          <a:xfrm>
            <a:off x="1710886" y="5250792"/>
            <a:ext cx="182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Ανθρακίτης</a:t>
            </a:r>
            <a:endParaRPr lang="el-GR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F804E4-38D1-4DBF-8DE5-FEF8368E6FF0}"/>
              </a:ext>
            </a:extLst>
          </p:cNvPr>
          <p:cNvSpPr txBox="1"/>
          <p:nvPr/>
        </p:nvSpPr>
        <p:spPr>
          <a:xfrm>
            <a:off x="1664292" y="6228360"/>
            <a:ext cx="1791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Γραφίτης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68053E-E057-43CB-A306-FFC35FD3066A}"/>
              </a:ext>
            </a:extLst>
          </p:cNvPr>
          <p:cNvSpPr txBox="1"/>
          <p:nvPr/>
        </p:nvSpPr>
        <p:spPr>
          <a:xfrm>
            <a:off x="4294005" y="1075035"/>
            <a:ext cx="709219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Μητρικό Υλικό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Βιοχημική Ενανθράκωση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Ίζημα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Γεωχημική ενανθράκωση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Ιζηματογενή πετρώματα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Μεταμόρφωση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Μεταμορφωμένο πέτρωμα 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(ανόργανος κρυσταλλικός άνθρακας, μη καύσιμος)</a:t>
            </a:r>
          </a:p>
        </p:txBody>
      </p:sp>
      <p:sp>
        <p:nvSpPr>
          <p:cNvPr id="37" name="Δεξί άγκιστρο 36">
            <a:extLst>
              <a:ext uri="{FF2B5EF4-FFF2-40B4-BE49-F238E27FC236}">
                <a16:creationId xmlns:a16="http://schemas.microsoft.com/office/drawing/2014/main" id="{88EBD052-4E83-4E0D-BD90-4D1C26530BFE}"/>
              </a:ext>
            </a:extLst>
          </p:cNvPr>
          <p:cNvSpPr/>
          <p:nvPr/>
        </p:nvSpPr>
        <p:spPr>
          <a:xfrm>
            <a:off x="3784842" y="3293875"/>
            <a:ext cx="272637" cy="2403272"/>
          </a:xfrm>
          <a:prstGeom prst="rightBrac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2D0C9B21-B499-4EEF-BB0F-A00087AFB1DC}"/>
              </a:ext>
            </a:extLst>
          </p:cNvPr>
          <p:cNvSpPr/>
          <p:nvPr/>
        </p:nvSpPr>
        <p:spPr>
          <a:xfrm>
            <a:off x="1023592" y="1333366"/>
            <a:ext cx="268247" cy="4378740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 w="28575">
            <a:solidFill>
              <a:srgbClr val="FFF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73A4D9-F09A-48D4-850C-61FBFCA1D2C9}"/>
              </a:ext>
            </a:extLst>
          </p:cNvPr>
          <p:cNvSpPr txBox="1"/>
          <p:nvPr/>
        </p:nvSpPr>
        <p:spPr>
          <a:xfrm>
            <a:off x="569220" y="1345710"/>
            <a:ext cx="553998" cy="435143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l-GR" sz="2400" b="1" dirty="0" err="1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Διαγένεση</a:t>
            </a:r>
            <a:endParaRPr lang="el-GR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F39F0690-BB37-487E-A576-72F10DEED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032" y="2786270"/>
            <a:ext cx="286537" cy="475529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9E09D790-BFD4-4CB4-92D3-A0A9664F2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276" y="3787441"/>
            <a:ext cx="286537" cy="47552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08A64C3-1D7E-47B3-A0FE-F2C60FCA4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276" y="4768823"/>
            <a:ext cx="286537" cy="475529"/>
          </a:xfrm>
          <a:prstGeom prst="rect">
            <a:avLst/>
          </a:prstGeom>
        </p:spPr>
      </p:pic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6088B848-7B0E-47B3-9EF6-00C8649E5BB6}"/>
              </a:ext>
            </a:extLst>
          </p:cNvPr>
          <p:cNvSpPr/>
          <p:nvPr/>
        </p:nvSpPr>
        <p:spPr>
          <a:xfrm>
            <a:off x="2508294" y="5773134"/>
            <a:ext cx="226503" cy="421884"/>
          </a:xfrm>
          <a:prstGeom prst="downArrow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85433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569BEED-4301-4A8D-9FAB-BFA6BB21D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8332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Γαιάνθρακες</a:t>
            </a:r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5A757491-CFF1-4E20-9D22-F3BE4B1B57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3960392"/>
              </p:ext>
            </p:extLst>
          </p:nvPr>
        </p:nvGraphicFramePr>
        <p:xfrm>
          <a:off x="838200" y="1249363"/>
          <a:ext cx="7542402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Διάγραμμα 4">
            <a:extLst>
              <a:ext uri="{FF2B5EF4-FFF2-40B4-BE49-F238E27FC236}">
                <a16:creationId xmlns:a16="http://schemas.microsoft.com/office/drawing/2014/main" id="{BE8FDDF9-E6FA-4FF0-9663-74D6DB7CFF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5961077"/>
              </p:ext>
            </p:extLst>
          </p:nvPr>
        </p:nvGraphicFramePr>
        <p:xfrm>
          <a:off x="8967831" y="1249363"/>
          <a:ext cx="2385969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5D57F04-DE72-45B8-9263-70331D283EA9}"/>
              </a:ext>
            </a:extLst>
          </p:cNvPr>
          <p:cNvSpPr txBox="1"/>
          <p:nvPr/>
        </p:nvSpPr>
        <p:spPr>
          <a:xfrm>
            <a:off x="4698534" y="6215875"/>
            <a:ext cx="27949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(Πηγή εικόνων: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mindat.org)</a:t>
            </a:r>
            <a:endParaRPr lang="el-G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6855759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CBC9C5-033B-4116-9A29-835069C2D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1235"/>
            <a:ext cx="10515600" cy="785695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Παράγοντες ενανθράκωσης</a:t>
            </a:r>
          </a:p>
        </p:txBody>
      </p:sp>
      <p:pic>
        <p:nvPicPr>
          <p:cNvPr id="8" name="Θέση περιεχομένου 7" descr="Εικόνα που περιέχει κείμενο&#10;&#10;Η περιγραφή δημιουργήθηκε με υψηλή αξιοπιστία">
            <a:extLst>
              <a:ext uri="{FF2B5EF4-FFF2-40B4-BE49-F238E27FC236}">
                <a16:creationId xmlns:a16="http://schemas.microsoft.com/office/drawing/2014/main" id="{47AFD011-B401-4AD2-BEF2-3F375DF20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782" y="1218015"/>
            <a:ext cx="8204433" cy="525083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0C7FE1-5AE5-4B6F-A8FD-E971EB7B3E44}"/>
              </a:ext>
            </a:extLst>
          </p:cNvPr>
          <p:cNvSpPr txBox="1"/>
          <p:nvPr/>
        </p:nvSpPr>
        <p:spPr>
          <a:xfrm>
            <a:off x="1904301" y="6435271"/>
            <a:ext cx="817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Παράγοντες που καθορίζουν την ενανθράκωση 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https://cdn.instructables.com/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70965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1521</Words>
  <Application>Microsoft Office PowerPoint</Application>
  <PresentationFormat>Ευρεία οθόνη</PresentationFormat>
  <Paragraphs>234</Paragraphs>
  <Slides>29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Θέμα του Office</vt:lpstr>
      <vt:lpstr>ΠΕΙΡΑΜΑΤΙΚΟ ΛΥΚΕΙΟ  ΠΑΝΕΠΙΣΤΗΜΙΟΥ ΠΑΤΡΩΝ  ΠΑΡΟΥΣΙΑΣΗ ΣΤΑ ΠΛΑΙΣΙΑ ΤΟΥ ΜΑΘΗΜΑΤΟΣ «Γεωλογία και Διαχείριση Φυσικών Πόρων»  Με θέμα: «Ενέργεια: Πηγές, Πρώτες Ύλες, Περιβάλλον»</vt:lpstr>
      <vt:lpstr>Με τι θα ασχοληθούμε;</vt:lpstr>
      <vt:lpstr>Συμβατικά Καύσιμα</vt:lpstr>
      <vt:lpstr>Γαιάνθρακες</vt:lpstr>
      <vt:lpstr>Τύρφη</vt:lpstr>
      <vt:lpstr>Σχηματισμός τύρφης</vt:lpstr>
      <vt:lpstr>Από την τύρφη στους γαιάνθρακες</vt:lpstr>
      <vt:lpstr>Γαιάνθρακες</vt:lpstr>
      <vt:lpstr>Παράγοντες ενανθράκωσης</vt:lpstr>
      <vt:lpstr>Υδρογονάνθρακες</vt:lpstr>
      <vt:lpstr>Θαλάσσιοι ζωικοί οργανισμοί</vt:lpstr>
      <vt:lpstr>Σχηματισμός ορυκτών υδρογονανθράκων</vt:lpstr>
      <vt:lpstr>Διεργασίες γένεσης υδρογονανθράκων</vt:lpstr>
      <vt:lpstr>Προϋποθέσεις γένεσης υδρογονανθράκων</vt:lpstr>
      <vt:lpstr>Ωρίμανση μητρικού υλικού</vt:lpstr>
      <vt:lpstr>Εναλλακτικές Πηγές Ενέργειας</vt:lpstr>
      <vt:lpstr>Ραδιενεργές Ενεργειακές Πρώτες Ύλες</vt:lpstr>
      <vt:lpstr>Ορυκτά και μεταλλεύματα των U και Th</vt:lpstr>
      <vt:lpstr>Σημαντικότητα των Ρ.Ε.Π.Υ.</vt:lpstr>
      <vt:lpstr>Ανανεώσιμες Πηγές Ενέργειας</vt:lpstr>
      <vt:lpstr>Πιθανά γεωθερμικά πεδία ανά τον κόσμο</vt:lpstr>
      <vt:lpstr>Υδροηλεκτρική Ενέργεια</vt:lpstr>
      <vt:lpstr>Αιολική Ενέργεια</vt:lpstr>
      <vt:lpstr>Ηλιακή Ενέργεια</vt:lpstr>
      <vt:lpstr>Βιομάζα</vt:lpstr>
      <vt:lpstr>«Ενεργειακά Φυτά»</vt:lpstr>
      <vt:lpstr>Ενέργεια κυμάτων – Παλίρροια </vt:lpstr>
      <vt:lpstr>Από το ποιες είναι, στο που και πως χρησιμοποιούνται</vt:lpstr>
      <vt:lpstr>Βιβλιογραφία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Πειραματικό Λύκειο Πανεπιστημίου Πατρών Παρουσίαση στα πλαίσια του μαθήματος</dc:title>
  <dc:creator>Andrew Fotopoulos</dc:creator>
  <cp:lastModifiedBy>Andrew Fotopoulos</cp:lastModifiedBy>
  <cp:revision>75</cp:revision>
  <dcterms:created xsi:type="dcterms:W3CDTF">2018-03-25T10:55:05Z</dcterms:created>
  <dcterms:modified xsi:type="dcterms:W3CDTF">2018-03-27T15:59:19Z</dcterms:modified>
</cp:coreProperties>
</file>