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319" r:id="rId3"/>
    <p:sldId id="313" r:id="rId4"/>
    <p:sldId id="302" r:id="rId5"/>
    <p:sldId id="314" r:id="rId6"/>
    <p:sldId id="315" r:id="rId7"/>
    <p:sldId id="316" r:id="rId8"/>
    <p:sldId id="317" r:id="rId9"/>
    <p:sldId id="318" r:id="rId10"/>
    <p:sldId id="320" r:id="rId11"/>
    <p:sldId id="321" r:id="rId12"/>
    <p:sldId id="323" r:id="rId13"/>
    <p:sldId id="32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Ρήγας Παύλος" initials="ΡΠ" lastIdx="1" clrIdx="0">
    <p:extLst>
      <p:ext uri="{19B8F6BF-5375-455C-9EA6-DF929625EA0E}">
        <p15:presenceInfo xmlns:p15="http://schemas.microsoft.com/office/powerpoint/2012/main" xmlns="" userId="Ρήγας Παύλ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62F0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B2F68-89F6-4D4A-8B7B-CFBE3D1AD778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ACAB-4935-4060-A02D-77B9D838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16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B96-7BAC-4CDC-AE9D-83B8DD6F948F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60D5-C578-4834-97D8-4BABB273FED5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91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C212-B73B-4768-B37D-62D5F68BCF53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9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BC8B-01DD-4395-B92C-CB7E88CE91A4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60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CFB8-7F77-4FCC-AB27-901B8684310C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5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69DF-E8DA-460D-9301-78BB1FFE0D04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65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199E-0606-46A7-AA10-41A4DCDE63EE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73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0B50-D147-42F1-96CE-C0DF6357128F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1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877-8E2C-4EC3-B1F5-E5EB4F3E62D4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B96C-CF55-4BE8-B225-AC6CD935029A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E930-DE08-4FE1-B599-044EB5D2D984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2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3A5C-18F8-44D1-B7EB-097185C3C0B7}" type="datetime1">
              <a:rPr lang="el-GR" smtClean="0"/>
              <a:pPr/>
              <a:t>17/11/2025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9ο ΓΕΛ ΠΑΤΡΩΝ-Β' ΛΥΚΕΙΟΥ-ΒΙΟΛΟΓΙΑ ΔΙΔΑΣΚΩΝ: Π. Ρήγας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2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biologiasto1/a-lykeiou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s://eclass01.sch.gr/modules/units/index.php?course=EL200151&amp;id=104793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hyperlink" Target="https://biologyalyk.blogspot.com/2019/12/kef3.html" TargetMode="External"/><Relationship Id="rId4" Type="http://schemas.openxmlformats.org/officeDocument/2006/relationships/hyperlink" Target="https://sites.google.com/site/biologiasto1/a-lykeiou/3b.KYKLOFORIA_AIMATOS.pps?attredirects=0&amp;d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99417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 3. </a:t>
            </a:r>
            <a:r>
              <a:rPr lang="el-GR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ΚΥΚΛΟΦΟΡΙΚΟ ΣΥΣΤΗΜΑ</a:t>
            </a:r>
            <a:endParaRPr 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0D9E01-7552-468D-ABC7-E555C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7E0-1748-4D6E-9B9A-F4E1FE791A6A}" type="datetime1">
              <a:rPr lang="el-GR" smtClean="0"/>
              <a:pPr/>
              <a:t>17/11/2025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2CC42B46-C245-4B92-954F-9ED28AC232EC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xmlns="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xmlns="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:a16="http://schemas.microsoft.com/office/drawing/2014/main" xmlns="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xmlns="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02175" y="1154226"/>
            <a:ext cx="86401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3.3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ΚΥΚΛΟΦΟΡΙΑ ΤΟΥ ΑΙΜΑΤΟΣ</a:t>
            </a:r>
          </a:p>
          <a:p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ΥΠΟΕΝΟΤΗΤΑ 3.3.1.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ΜΙΚΡΗ, ΜΕΓΑΛΗ ΚΑΙ ΣΤΕΦΑΝΙΑΙΑ ΚΥΚΛΟΦΟΡΙΑ</a:t>
            </a:r>
            <a:endParaRPr lang="el-GR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31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στεφανιαία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CF97A5-0C5E-4F4B-AE78-0F61951F5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467" t="12947" r="31068" b="26087"/>
          <a:stretch/>
        </p:blipFill>
        <p:spPr>
          <a:xfrm>
            <a:off x="932880" y="817869"/>
            <a:ext cx="7171122" cy="48733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B1BB58-620C-4280-BCC9-B25B46784885}"/>
              </a:ext>
            </a:extLst>
          </p:cNvPr>
          <p:cNvSpPr txBox="1"/>
          <p:nvPr/>
        </p:nvSpPr>
        <p:spPr>
          <a:xfrm>
            <a:off x="468086" y="5584589"/>
            <a:ext cx="6480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https://biologyalyk.blogspot.com/2019/12/kef3.html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01AA803-D516-442D-8965-53B73CA514A2}"/>
              </a:ext>
            </a:extLst>
          </p:cNvPr>
          <p:cNvGrpSpPr/>
          <p:nvPr/>
        </p:nvGrpSpPr>
        <p:grpSpPr>
          <a:xfrm>
            <a:off x="1863491" y="1684156"/>
            <a:ext cx="913922" cy="1011382"/>
            <a:chOff x="1730351" y="2600696"/>
            <a:chExt cx="1317171" cy="144780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CDD20003-ED50-4286-8FAB-879E3BCBA665}"/>
                </a:ext>
              </a:extLst>
            </p:cNvPr>
            <p:cNvSpPr/>
            <p:nvPr/>
          </p:nvSpPr>
          <p:spPr>
            <a:xfrm rot="5400000">
              <a:off x="2111829" y="2895600"/>
              <a:ext cx="783771" cy="81642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2882796-5837-4AD1-B543-96CC0D09388E}"/>
                </a:ext>
              </a:extLst>
            </p:cNvPr>
            <p:cNvSpPr/>
            <p:nvPr/>
          </p:nvSpPr>
          <p:spPr>
            <a:xfrm>
              <a:off x="1730351" y="2600696"/>
              <a:ext cx="1317171" cy="144780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F8-A8C4-47C9-B1C0-E52308E73A9B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94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829" t="2902" r="2950" b="2654"/>
          <a:stretch>
            <a:fillRect/>
          </a:stretch>
        </p:blipFill>
        <p:spPr bwMode="auto">
          <a:xfrm>
            <a:off x="5363308" y="747389"/>
            <a:ext cx="2778369" cy="557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Ερωτήσεις σχολικού βιβλίου (σελ. 58)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F8-A8C4-47C9-B1C0-E52308E73A9B}" type="datetime1">
              <a:rPr lang="el-GR" smtClean="0"/>
              <a:pPr/>
              <a:t>17/11/2025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03" y="789476"/>
            <a:ext cx="34004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394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Ερωτήσεις σχολικού βιβλίου (σελ. 58)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F8-A8C4-47C9-B1C0-E52308E73A9B}" type="datetime1">
              <a:rPr lang="el-GR" smtClean="0"/>
              <a:pPr/>
              <a:t>17/11/2025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0507"/>
          <a:stretch>
            <a:fillRect/>
          </a:stretch>
        </p:blipFill>
        <p:spPr bwMode="auto">
          <a:xfrm>
            <a:off x="616927" y="970084"/>
            <a:ext cx="4780796" cy="18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5583115" y="1107829"/>
            <a:ext cx="3455377" cy="4853355"/>
            <a:chOff x="5583115" y="1107830"/>
            <a:chExt cx="3207335" cy="4568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9540BF7-0ACC-441E-8617-B78A13FA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57344" t="15376"/>
            <a:stretch>
              <a:fillRect/>
            </a:stretch>
          </p:blipFill>
          <p:spPr>
            <a:xfrm>
              <a:off x="5741377" y="1107830"/>
              <a:ext cx="3049073" cy="456890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583115" y="1397977"/>
              <a:ext cx="791308" cy="597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8394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Ερωτήσεις σχολικού βιβλίου (σελ. 58)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F8-A8C4-47C9-B1C0-E52308E73A9B}" type="datetime1">
              <a:rPr lang="el-GR" smtClean="0"/>
              <a:pPr/>
              <a:t>17/11/2025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67732"/>
          <a:stretch>
            <a:fillRect/>
          </a:stretch>
        </p:blipFill>
        <p:spPr bwMode="auto">
          <a:xfrm>
            <a:off x="485043" y="984738"/>
            <a:ext cx="4780796" cy="12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394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994172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 3. </a:t>
            </a:r>
            <a:r>
              <a:rPr lang="el-G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ΚΥΚΛΟΦΟΡΙΚΟ ΣΥΣΤΗΜΑ</a:t>
            </a:r>
            <a:endParaRPr 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0D9E01-7552-468D-ABC7-E555C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51E8-4714-4FFA-ADA4-4995635E3AA7}" type="datetime1">
              <a:rPr lang="el-GR" smtClean="0"/>
              <a:pPr/>
              <a:t>17/11/2025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2CC42B46-C245-4B92-954F-9ED28AC232EC}"/>
              </a:ext>
            </a:extLst>
          </p:cNvPr>
          <p:cNvGrpSpPr/>
          <p:nvPr/>
        </p:nvGrpSpPr>
        <p:grpSpPr>
          <a:xfrm>
            <a:off x="-203340" y="0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xmlns="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xmlns="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:a16="http://schemas.microsoft.com/office/drawing/2014/main" xmlns="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xmlns="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01675" y="779030"/>
            <a:ext cx="8640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3.3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ΚΥΚΛΟΦΟΡΙΑ ΤΟΥ ΑΙΜΑΤΟΣ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ΥΠΟΕΝΟΤΗΤΑ 3.3.1. 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ΜΙΚΡΗ, ΜΕΓΑΛΗ ΚΑΙ ΣΤΕΦΑΝΙΑΙΑ ΚΥΚΛΟΦΟΡΙΑ</a:t>
            </a:r>
            <a:endParaRPr lang="el-GR" sz="2000" dirty="0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C23DFD-4185-4850-84CE-83752395C9B1}"/>
              </a:ext>
            </a:extLst>
          </p:cNvPr>
          <p:cNvSpPr txBox="1"/>
          <p:nvPr/>
        </p:nvSpPr>
        <p:spPr>
          <a:xfrm>
            <a:off x="411964" y="2843630"/>
            <a:ext cx="2490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ΥΛΙΚΟ ΔΙΔΑΣΚΑΛΙΑΣ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021B6E-E867-46CD-B0A3-B0A31467108A}"/>
              </a:ext>
            </a:extLst>
          </p:cNvPr>
          <p:cNvSpPr txBox="1"/>
          <p:nvPr/>
        </p:nvSpPr>
        <p:spPr>
          <a:xfrm>
            <a:off x="517772" y="3309409"/>
            <a:ext cx="4714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ΒΙΒΛΙΟ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Βιολογία της Α΄ τάξης Γενικού Λυκείου</a:t>
            </a:r>
            <a:endParaRPr lang="en-US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AB6B92-1C56-41EE-9877-C3AEA2DEE355}"/>
              </a:ext>
            </a:extLst>
          </p:cNvPr>
          <p:cNvSpPr txBox="1"/>
          <p:nvPr/>
        </p:nvSpPr>
        <p:spPr>
          <a:xfrm>
            <a:off x="517772" y="3809789"/>
            <a:ext cx="72318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Παρουσιάσεις </a:t>
            </a:r>
            <a:r>
              <a:rPr lang="en-US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Point</a:t>
            </a:r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ΑΠΌ ΤΟ ΚΑΠΕΤΑΝΑΚΕΙΟ ΛΥΚΕΙΟ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3b.KYKLOFORIA_AIMATOS.ppt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Διαθέσιμη: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https://eclass01.sch.gr/modules/units/index.php?course=EL200151&amp;id=1047932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https://sites.google.com/site/biologiasto1/a-lykeiou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0" i="0" dirty="0">
                <a:solidFill>
                  <a:srgbClr val="FF6600"/>
                </a:solidFill>
                <a:effectLst/>
                <a:latin typeface="Georgia" panose="02040502050405020303" pitchFamily="18" charset="0"/>
                <a:hlinkClick r:id="rId4"/>
              </a:rPr>
              <a:t>ΚΥΚΛΟΦΟΡΙΑ ΑΙΜΑΤΟΣ</a:t>
            </a:r>
            <a:r>
              <a:rPr lang="el-GR" sz="12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 </a:t>
            </a:r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2.2. ΑΠΌ ΤΟΝ κ. ΤΑΝΤΑΝΑΣΗ ΘΕΟΧΑΡΗ: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biologyalyk-kef3-191208112013.pdf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Διαθέσιμη:</a:t>
            </a:r>
          </a:p>
          <a:p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https://biologyalyk.blogspot.com/2019/12/kef3.html</a:t>
            </a:r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</a:p>
          <a:p>
            <a:r>
              <a:rPr lang="en-US" sz="1200" b="0" i="0" u="none" strike="noStrike" dirty="0">
                <a:solidFill>
                  <a:srgbClr val="398583"/>
                </a:solidFill>
                <a:effectLst/>
                <a:latin typeface="Open Sans"/>
                <a:hlinkClick r:id="rId5"/>
              </a:rPr>
              <a:t>https://eclass01.sch.gr/modules/units/index.php?course=EL200151&amp;id=1047932</a:t>
            </a:r>
            <a:endParaRPr lang="el-GR" sz="1200" b="0" i="0" u="none" strike="noStrike" dirty="0">
              <a:solidFill>
                <a:srgbClr val="398583"/>
              </a:solidFill>
              <a:effectLst/>
              <a:latin typeface="Open Sans"/>
              <a:hlinkClick r:id="rId5"/>
            </a:endParaRPr>
          </a:p>
          <a:p>
            <a:r>
              <a:rPr lang="el-GR" sz="1200" b="0" i="0" u="none" strike="noStrike" dirty="0">
                <a:solidFill>
                  <a:srgbClr val="398583"/>
                </a:solidFill>
                <a:effectLst/>
                <a:latin typeface="Open Sans"/>
                <a:hlinkClick r:id="rId5"/>
              </a:rPr>
              <a:t>Θ. ΤΑΝΤΑΝΑΣΗΣ: ΠΑΡΟΥΣΙΑΣΗ ΚΕΦΑΛΑΙΟΥ 3 - ΤΟ ΚΥΚΛΟΦΟΡΙΚΟ ΣΥΣΤΗΜΑ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867B4C2-F381-4A4A-A8EA-51B79EBC992D}"/>
              </a:ext>
            </a:extLst>
          </p:cNvPr>
          <p:cNvGrpSpPr/>
          <p:nvPr/>
        </p:nvGrpSpPr>
        <p:grpSpPr>
          <a:xfrm>
            <a:off x="5705999" y="2466261"/>
            <a:ext cx="3284183" cy="1361019"/>
            <a:chOff x="5738788" y="1540448"/>
            <a:chExt cx="3284183" cy="1361019"/>
          </a:xfrm>
        </p:grpSpPr>
        <p:sp>
          <p:nvSpPr>
            <p:cNvPr id="17" name="16 - TextBox"/>
            <p:cNvSpPr txBox="1"/>
            <p:nvPr/>
          </p:nvSpPr>
          <p:spPr>
            <a:xfrm>
              <a:off x="7098721" y="2580007"/>
              <a:ext cx="1924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Σελίδες 53-54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3257F6F-65C9-44D0-96A1-97AE18851141}"/>
                </a:ext>
              </a:extLst>
            </p:cNvPr>
            <p:cNvGrpSpPr/>
            <p:nvPr/>
          </p:nvGrpSpPr>
          <p:grpSpPr>
            <a:xfrm>
              <a:off x="5738788" y="1540448"/>
              <a:ext cx="2016479" cy="1361019"/>
              <a:chOff x="5396583" y="1455242"/>
              <a:chExt cx="2016479" cy="136101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899DF737-B0DE-4A9F-AE19-225377673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6583" y="1455242"/>
                <a:ext cx="1300330" cy="136101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BFC23429-6334-4551-8588-CFC24B80A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96913" y="1784387"/>
                <a:ext cx="716149" cy="1019993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1F126D-0263-4168-95EE-1A2765C6198A}"/>
              </a:ext>
            </a:extLst>
          </p:cNvPr>
          <p:cNvSpPr txBox="1"/>
          <p:nvPr/>
        </p:nvSpPr>
        <p:spPr>
          <a:xfrm>
            <a:off x="411964" y="1765532"/>
            <a:ext cx="7542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sz="1200" b="1" i="0" dirty="0">
                <a:solidFill>
                  <a:srgbClr val="99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Μαθησιακοί Στόχοι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Να κατανοήσω το ρόλο της μικρής, μεγάλης και στεφανιαίας κυκλοφορίας 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Να μπορώ να περιγράφω τη </a:t>
            </a:r>
            <a:r>
              <a:rPr lang="el-GR" sz="12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μικρή,μεγάλη</a:t>
            </a: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και στεφανιαία κυκλοφορία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200" b="1" i="0" dirty="0">
                <a:solidFill>
                  <a:srgbClr val="99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Ώρες διδασκαλίας:</a:t>
            </a: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2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540BF7-0ACC-441E-8617-B78A13FADA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785" y="831563"/>
            <a:ext cx="7148088" cy="5399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E846D-D9DD-4453-B832-784731CF7504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A004-2445-458A-B9C0-E7E6B7B870C8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97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μικρή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3499AFC-2D73-4263-AB01-508F98A6B1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301" y="755015"/>
            <a:ext cx="7011835" cy="5277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ABE1B1-4A9A-4065-AE1E-259B579ACF63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E22D-EF3C-47AB-B637-EA0FED9A2F8B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60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μεγάλη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280561-1532-46F1-9EEB-A0274D4670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149" y="766189"/>
            <a:ext cx="7133724" cy="5338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85EEAF-DC35-4246-B8D6-5000F3FAD90D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FCC6-9CA5-4D04-942E-D31C34545F86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79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μεγάλη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0A33B3-2040-4886-95BA-3392D947A4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807" y="754363"/>
            <a:ext cx="7192882" cy="53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18844A-894F-4CDF-AB19-5B121A46882F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BF56-AA9B-4D39-B129-DB67DBA00DCC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90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37595A-68DE-4C59-B30A-0EEB4086B7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955" y="804708"/>
            <a:ext cx="7038124" cy="531603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στεφανιαία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536C6B-B955-4CEE-A951-102355BA84DA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10C5-7CC6-4DF1-B4D7-6028B94A881C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78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στεφανιαία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21B0EB-FBCE-4C43-8BAD-DDD306E9A5DD}"/>
              </a:ext>
            </a:extLst>
          </p:cNvPr>
          <p:cNvGrpSpPr/>
          <p:nvPr/>
        </p:nvGrpSpPr>
        <p:grpSpPr>
          <a:xfrm>
            <a:off x="828337" y="797805"/>
            <a:ext cx="7351752" cy="5256766"/>
            <a:chOff x="710343" y="797805"/>
            <a:chExt cx="7469746" cy="55770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CD153B3-3A5B-4AF4-800E-A5026DB89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343" y="804157"/>
              <a:ext cx="7469746" cy="55707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2C1DF08-7243-493D-842E-6C093CC05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88018" b="93983"/>
            <a:stretch/>
          </p:blipFill>
          <p:spPr>
            <a:xfrm>
              <a:off x="710343" y="797805"/>
              <a:ext cx="898079" cy="34065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953C57-B138-472A-9D26-861ECB9B6389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E10A-3556-499C-874E-1A6F900B7422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3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στεφανιαία κυκλοφορία του αίματος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ΠΑΤΡΩΝ-Β' ΛΥΚΕΙΟΥ-ΒΙΟΛΟΓΙΑ ΔΙΔΑΣΚΩΝ: Π. Ρήγας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1E0E67-4649-43D0-AFAB-73457C88EB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908" y="895664"/>
            <a:ext cx="7118356" cy="5119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BA2371-247B-451F-BEC5-9F56777143C9}"/>
              </a:ext>
            </a:extLst>
          </p:cNvPr>
          <p:cNvSpPr txBox="1"/>
          <p:nvPr/>
        </p:nvSpPr>
        <p:spPr>
          <a:xfrm>
            <a:off x="202175" y="6119891"/>
            <a:ext cx="6902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https://biologyalyk.blogspot.com/2019/12/kef3.html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832-C505-4F67-8D1E-BF06824FE80F}" type="datetime1">
              <a:rPr lang="el-GR" smtClean="0"/>
              <a:pPr/>
              <a:t>17/11/2025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72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319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ΚΕΦ 3. ΚΥΚΛΟΦΟΡΙΚΟ ΣΥΣΤΗΜΑ</vt:lpstr>
      <vt:lpstr>ΚΕΦ 3. ΚΥΚΛΟΦΟΡΙΚΟ ΣΥΣΤΗΜΑ</vt:lpstr>
      <vt:lpstr>Η κυκλοφορία του αίματος</vt:lpstr>
      <vt:lpstr>Η μικρή κυκλοφορία του αίματος</vt:lpstr>
      <vt:lpstr>Η μεγάλη κυκλοφορία του αίματος</vt:lpstr>
      <vt:lpstr>Η μεγάλη κυκλοφορία του αίματος</vt:lpstr>
      <vt:lpstr>Η στεφανιαία κυκλοφορία του αίματος</vt:lpstr>
      <vt:lpstr>Η στεφανιαία κυκλοφορία του αίματος</vt:lpstr>
      <vt:lpstr>Η στεφανιαία κυκλοφορία του αίματος</vt:lpstr>
      <vt:lpstr>Η στεφανιαία κυκλοφορία του αίματος</vt:lpstr>
      <vt:lpstr>Ερωτήσεις σχολικού βιβλίου (σελ. 58)</vt:lpstr>
      <vt:lpstr>Ερωτήσεις σχολικού βιβλίου (σελ. 58)</vt:lpstr>
      <vt:lpstr>Ερωτήσεις σχολικού βιβλίου (σελ. 58)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ΕΞΕΤΑΣΤΕΑ ΥΛΗ ΒΙΟΛΟΓΙΑΣ ΠΡΟΣΑΝΑΤΟΛΙΣΜΟΥ</dc:title>
  <dc:creator>Ρήγας Παύλος</dc:creator>
  <cp:lastModifiedBy>pavlo</cp:lastModifiedBy>
  <cp:revision>215</cp:revision>
  <cp:lastPrinted>2020-11-14T06:20:23Z</cp:lastPrinted>
  <dcterms:created xsi:type="dcterms:W3CDTF">2020-09-14T14:24:24Z</dcterms:created>
  <dcterms:modified xsi:type="dcterms:W3CDTF">2025-11-17T21:41:38Z</dcterms:modified>
</cp:coreProperties>
</file>