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emf" ContentType="image/x-emf"/>
  <Default Extension="jpeg" ContentType="image/jpeg"/>
  <Default Extension="mp3" ContentType="audi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99" r:id="rId1"/>
  </p:sldMasterIdLst>
  <p:notesMasterIdLst>
    <p:notesMasterId r:id="rId2"/>
  </p:notesMasterIdLst>
  <p:sldIdLst>
    <p:sldId id="281" r:id="rId3"/>
    <p:sldId id="279" r:id="rId4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tableStyles" Target="tableStyles.xml"/><Relationship Id="rId6" Type="http://schemas.openxmlformats.org/officeDocument/2006/relationships/presProps" Target="presProps.xml"/><Relationship Id="rId7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9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0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2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5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emf"/><Relationship Id="rId5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-120974"/>
            <a:ext cx="9134685" cy="6978974"/>
          </a:xfrm>
          <a:prstGeom prst="rect"/>
        </p:spPr>
      </p:pic>
      <p:pic>
        <p:nvPicPr>
          <p:cNvPr id="2097160" name="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0" flipH="0">
            <a:off x="775146" y="4376611"/>
            <a:ext cx="710965" cy="594182"/>
          </a:xfrm>
          <a:prstGeom prst="rect"/>
        </p:spPr>
      </p:pic>
    </p:spTree>
  </p:cSld>
  <p:clrMapOvr>
    <a:masterClrMapping/>
  </p:clrMapOvr>
  <p:timing>
    <p:tnLst>
      <p:par>
        <p:cTn dur="indefinite" id="8" nodeType="tmRoot" restart="never">
          <p:childTnLst>
            <p:seq concurrent="1" nextAc="seek">
              <p:cTn evtFilter="cancelBubble" fill="hold" id="9" nodeType="interactiveSeq" restart="whenNotActive">
                <p:stCondLst>
                  <p:cond evt="onClick" delay="0">
                    <p:tgtEl>
                      <p:spTgt spid="2097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11">
                      <p:stCondLst>
                        <p:cond delay="0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89783" fill="hold" id="10"/>
                                        <p:tgtEl>
                                          <p:spTgt spid="2097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60"/>
                  </p:tgtEl>
                </p:cond>
              </p:nextCondLst>
            </p:seq>
            <p:audio>
              <p:cMediaNode vol="80000">
                <p:cTn display="0" fill="hold" id="14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6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9241932" cy="6914339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terms="http://purl.org/dc/terms/" xmlns:xsi="http://www.w3.org/2001/XMLSchema-instance">
  <dcterms:created xsi:type="dcterms:W3CDTF">2015-05-10T21:30:45Z</dcterms:created>
  <dcterms:modified xsi:type="dcterms:W3CDTF">2020-04-17T00:35:33Z</dcterms:modified>
</cp:coreProperties>
</file>