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emf" ContentType="image/x-emf"/>
  <Default Extension="jpeg" ContentType="image/jpeg"/>
  <Default Extension="mp3" ContentType="audi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75" r:id="rId1"/>
  </p:sldMasterIdLst>
  <p:notesMasterIdLst>
    <p:notesMasterId r:id="rId2"/>
  </p:notesMasterIdLst>
  <p:sldIdLst>
    <p:sldId id="272" r:id="rId3"/>
    <p:sldId id="273" r:id="rId4"/>
  </p:sldIdLst>
  <p:sldSz type="screen4x3" cy="6858000" cx="9144000"/>
  <p:notesSz cx="6858000" cy="9144000"/>
  <p:defaultTextStyle>
    <a:defPPr>
      <a:defRPr lang="zh-CN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tableStyles" Target="tableStyles.xml"/><Relationship Id="rId6" Type="http://schemas.openxmlformats.org/officeDocument/2006/relationships/presProps" Target="presProps.xml"/><Relationship Id="rId7" Type="http://schemas.openxmlformats.org/officeDocument/2006/relationships/viewProps" Target="viewProps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</p:bgPr>
    </p:bg>
    <p:spTree>
      <p:nvGrpSpPr>
        <p:cNvPr id="2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42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4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4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1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7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8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2400"/>
            </a:lvl1pPr>
            <a:lvl2pPr algn="ctr" indent="0" marL="457200">
              <a:buNone/>
              <a:defRPr sz="2000"/>
            </a:lvl2pPr>
            <a:lvl3pPr algn="ctr" indent="0" marL="914400">
              <a:buNone/>
              <a:defRPr sz="1800"/>
            </a:lvl3pPr>
            <a:lvl4pPr algn="ctr" indent="0" marL="1371600">
              <a:buNone/>
              <a:defRPr sz="1600"/>
            </a:lvl4pPr>
            <a:lvl5pPr algn="ctr" indent="0" marL="1828800">
              <a:buNone/>
              <a:defRPr sz="1600"/>
            </a:lvl5pPr>
            <a:lvl6pPr algn="ctr" indent="0" marL="2286000">
              <a:buNone/>
              <a:defRPr sz="1600"/>
            </a:lvl6pPr>
            <a:lvl7pPr algn="ctr" indent="0" marL="2743200">
              <a:buNone/>
              <a:defRPr sz="1600"/>
            </a:lvl7pPr>
            <a:lvl8pPr algn="ctr" indent="0" marL="3200400">
              <a:buNone/>
              <a:defRPr sz="1600"/>
            </a:lvl8pPr>
            <a:lvl9pPr algn="ctr" indent="0" marL="3657600">
              <a:buNone/>
              <a:defRPr sz="1600"/>
            </a:lvl9pPr>
          </a:lstStyle>
          <a:p>
            <a:r>
              <a:rPr altLang="zh-CN" lang="en-US" smtClean="0"/>
              <a:t>Click to edit Master subtitle style</a:t>
            </a:r>
            <a:endParaRPr dirty="0" lang="en-US"/>
          </a:p>
        </p:txBody>
      </p:sp>
      <p:sp>
        <p:nvSpPr>
          <p:cNvPr id="104858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0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1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82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8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8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8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4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25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2400">
                <a:solidFill>
                  <a:schemeClr val="tx1"/>
                </a:solidFill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2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9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9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59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99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0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0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2400"/>
            </a:lvl1pPr>
            <a:lvl2pPr indent="0" marL="457200">
              <a:buNone/>
              <a:defRPr b="1" sz="2000"/>
            </a:lvl2pPr>
            <a:lvl3pPr indent="0" marL="914400">
              <a:buNone/>
              <a:defRPr b="1" sz="1800"/>
            </a:lvl3pPr>
            <a:lvl4pPr indent="0" marL="1371600">
              <a:buNone/>
              <a:defRPr b="1" sz="1600"/>
            </a:lvl4pPr>
            <a:lvl5pPr indent="0" marL="1828800">
              <a:buNone/>
              <a:defRPr b="1" sz="1600"/>
            </a:lvl5pPr>
            <a:lvl6pPr indent="0" marL="2286000">
              <a:buNone/>
              <a:defRPr b="1" sz="1600"/>
            </a:lvl6pPr>
            <a:lvl7pPr indent="0" marL="2743200">
              <a:buNone/>
              <a:defRPr b="1" sz="1600"/>
            </a:lvl7pPr>
            <a:lvl8pPr indent="0" marL="3200400">
              <a:buNone/>
              <a:defRPr b="1" sz="1600"/>
            </a:lvl8pPr>
            <a:lvl9pPr indent="0" marL="3657600">
              <a:buNone/>
              <a:defRPr b="1" sz="16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02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0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0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0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0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1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2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4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35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636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3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3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3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619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indent="0" marL="0">
              <a:buNone/>
              <a:defRPr sz="3200"/>
            </a:lvl1pPr>
            <a:lvl2pPr indent="0" marL="457200">
              <a:buNone/>
              <a:defRPr sz="2800"/>
            </a:lvl2pPr>
            <a:lvl3pPr indent="0" marL="914400">
              <a:buNone/>
              <a:defRPr sz="2400"/>
            </a:lvl3pPr>
            <a:lvl4pPr indent="0" marL="1371600">
              <a:buNone/>
              <a:defRPr sz="2000"/>
            </a:lvl4pPr>
            <a:lvl5pPr indent="0" marL="1828800">
              <a:buNone/>
              <a:defRPr sz="2000"/>
            </a:lvl5pPr>
            <a:lvl6pPr indent="0" marL="2286000">
              <a:buNone/>
              <a:defRPr sz="2000"/>
            </a:lvl6pPr>
            <a:lvl7pPr indent="0" marL="2743200">
              <a:buNone/>
              <a:defRPr sz="2000"/>
            </a:lvl7pPr>
            <a:lvl8pPr indent="0" marL="3200400">
              <a:buNone/>
              <a:defRPr sz="2000"/>
            </a:lvl8pPr>
            <a:lvl9pPr indent="0" marL="3657600">
              <a:buNone/>
              <a:defRPr sz="2000"/>
            </a:lvl9pPr>
          </a:lstStyle>
          <a:p>
            <a:r>
              <a:rPr altLang="zh-CN" lang="en-US" smtClean="0"/>
              <a:t>Click icon to add picture</a:t>
            </a:r>
            <a:endParaRPr dirty="0" lang="en-US"/>
          </a:p>
        </p:txBody>
      </p:sp>
      <p:sp>
        <p:nvSpPr>
          <p:cNvPr id="1048620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600"/>
            </a:lvl1pPr>
            <a:lvl2pPr indent="0" marL="457200">
              <a:buNone/>
              <a:defRPr sz="1400"/>
            </a:lvl2pPr>
            <a:lvl3pPr indent="0" marL="914400">
              <a:buNone/>
              <a:defRPr sz="1200"/>
            </a:lvl3pPr>
            <a:lvl4pPr indent="0" marL="1371600">
              <a:buNone/>
              <a:defRPr sz="1000"/>
            </a:lvl4pPr>
            <a:lvl5pPr indent="0" marL="1828800">
              <a:buNone/>
              <a:defRPr sz="1000"/>
            </a:lvl5pPr>
            <a:lvl6pPr indent="0" marL="2286000">
              <a:buNone/>
              <a:defRPr sz="1000"/>
            </a:lvl6pPr>
            <a:lvl7pPr indent="0" marL="2743200">
              <a:buNone/>
              <a:defRPr sz="1000"/>
            </a:lvl7pPr>
            <a:lvl8pPr indent="0" marL="3200400">
              <a:buNone/>
              <a:defRPr sz="1000"/>
            </a:lvl8pPr>
            <a:lvl9pPr indent="0" marL="3657600">
              <a:buNone/>
              <a:defRPr sz="1000"/>
            </a:lvl9pPr>
          </a:lstStyle>
          <a:p>
            <a:pPr lvl="0"/>
            <a:r>
              <a:rPr altLang="zh-CN" lang="en-US" smtClean="0"/>
              <a:t>Click to edit Master text styles</a:t>
            </a:r>
          </a:p>
        </p:txBody>
      </p:sp>
      <p:sp>
        <p:nvSpPr>
          <p:cNvPr id="104862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62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altLang="en-US" lang="zh-CN"/>
          </a:p>
        </p:txBody>
      </p:sp>
      <p:sp>
        <p:nvSpPr>
          <p:cNvPr id="104862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altLang="zh-CN" lang="en-US" smtClean="0"/>
              <a:t>Click to edit Master title style</a:t>
            </a:r>
            <a:endParaRPr dirty="0" lang="en-US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altLang="zh-CN" lang="en-US" smtClean="0"/>
              <a:t>Click to edit Master text styles</a:t>
            </a:r>
          </a:p>
          <a:p>
            <a:pPr lvl="1"/>
            <a:r>
              <a:rPr altLang="zh-CN" lang="en-US" smtClean="0"/>
              <a:t>Second level</a:t>
            </a:r>
          </a:p>
          <a:p>
            <a:pPr lvl="2"/>
            <a:r>
              <a:rPr altLang="zh-CN" lang="en-US" smtClean="0"/>
              <a:t>Third level</a:t>
            </a:r>
          </a:p>
          <a:p>
            <a:pPr lvl="3"/>
            <a:r>
              <a:rPr altLang="zh-CN" lang="en-US" smtClean="0"/>
              <a:t>Fourth level</a:t>
            </a:r>
          </a:p>
          <a:p>
            <a:pPr lvl="4"/>
            <a:r>
              <a:rPr altLang="zh-CN" lang="en-US" smtClean="0"/>
              <a:t>Fifth level</a:t>
            </a:r>
            <a:endParaRPr dirty="0" lang="en-US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C1078-46ED-40F9-8930-935BAD7C2B02}" type="datetimeFigureOut">
              <a:rPr altLang="en-US" lang="zh-CN" smtClean="0"/>
            </a:fld>
            <a:endParaRPr altLang="en-US" lang="zh-CN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altLang="en-US" lang="zh-CN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52ADC-5BFA-4FBD-BEE2-16096B7F4166}" type="slidenum">
              <a:rPr altLang="en-US" lang="zh-CN" smtClean="0"/>
            </a:fld>
            <a:endParaRPr altLang="en-US" lang="zh-CN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2.emf"/><Relationship Id="rId5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342033" y="126282"/>
            <a:ext cx="8459933" cy="6605435"/>
          </a:xfrm>
          <a:prstGeom prst="rect"/>
        </p:spPr>
      </p:pic>
      <p:pic>
        <p:nvPicPr>
          <p:cNvPr id="2097153" name="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xmlns:r="http://schemas.openxmlformats.org/officeDocument/2006/relationships" r:embed="rId4"/>
          <a:stretch>
            <a:fillRect/>
          </a:stretch>
        </p:blipFill>
        <p:spPr>
          <a:xfrm rot="0" flipH="0" flipV="0">
            <a:off x="686682" y="4243928"/>
            <a:ext cx="1035763" cy="866330"/>
          </a:xfrm>
          <a:prstGeom prst="rect"/>
        </p:spPr>
      </p:pic>
      <p:sp>
        <p:nvSpPr>
          <p:cNvPr id="1048586" name=""/>
          <p:cNvSpPr txBox="1"/>
          <p:nvPr/>
        </p:nvSpPr>
        <p:spPr>
          <a:xfrm>
            <a:off x="342033" y="5110258"/>
            <a:ext cx="4000000" cy="336677"/>
          </a:xfrm>
          <a:prstGeom prst="rect"/>
        </p:spPr>
        <p:txBody>
          <a:bodyPr rtlCol="0" wrap="square">
            <a:spAutoFit/>
          </a:bodyPr>
          <a:p>
            <a:r>
              <a:rPr b="1" sz="1200" lang="el-GR">
                <a:solidFill>
                  <a:srgbClr val="000000"/>
                </a:solidFill>
              </a:rPr>
              <a:t>Πάτα</a:t>
            </a:r>
            <a:r>
              <a:rPr altLang="el-GR" b="1" sz="1200" lang="en-US">
                <a:solidFill>
                  <a:srgbClr val="000000"/>
                </a:solidFill>
              </a:rPr>
              <a:t> </a:t>
            </a:r>
            <a:r>
              <a:rPr altLang="en-US" b="1" sz="1200" lang="el-GR">
                <a:solidFill>
                  <a:srgbClr val="000000"/>
                </a:solidFill>
              </a:rPr>
              <a:t>πάνω </a:t>
            </a:r>
            <a:r>
              <a:rPr altLang="en-US" b="1" sz="1200" lang="el-GR">
                <a:solidFill>
                  <a:srgbClr val="000000"/>
                </a:solidFill>
              </a:rPr>
              <a:t>στο</a:t>
            </a:r>
            <a:r>
              <a:rPr altLang="el-GR" b="1" sz="1200" lang="en-US">
                <a:solidFill>
                  <a:srgbClr val="000000"/>
                </a:solidFill>
              </a:rPr>
              <a:t> </a:t>
            </a:r>
            <a:r>
              <a:rPr altLang="en-US" b="1" sz="1200" lang="el-GR">
                <a:solidFill>
                  <a:srgbClr val="000000"/>
                </a:solidFill>
              </a:rPr>
              <a:t>ηχε</a:t>
            </a:r>
            <a:r>
              <a:rPr altLang="en-US" b="1" sz="1200" lang="el-GR">
                <a:solidFill>
                  <a:srgbClr val="000000"/>
                </a:solidFill>
              </a:rPr>
              <a:t>ίο</a:t>
            </a:r>
            <a:endParaRPr b="1" sz="1200" lang="el-GR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id="8" nodeType="tmRoot" restart="never">
          <p:childTnLst>
            <p:seq concurrent="1" nextAc="seek">
              <p:cTn evtFilter="cancelBubble" fill="hold" id="9" nodeType="interactiveSeq" restart="whenNotActive">
                <p:stCondLst>
                  <p:cond evt="onClick" delay="0">
                    <p:tgtEl>
                      <p:spTgt spid="2097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11">
                      <p:stCondLst>
                        <p:cond delay="0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589783" fill="hold" id="10"/>
                                        <p:tgtEl>
                                          <p:spTgt spid="2097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3"/>
                  </p:tgtEl>
                </p:cond>
              </p:nextCondLst>
            </p:seq>
            <p:audio>
              <p:cMediaNode vol="80000">
                <p:cTn display="0" fill="hold" id="14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715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4" name=""/>
          <p:cNvPicPr>
            <a:picLocks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 rot="0">
            <a:off x="0" y="0"/>
            <a:ext cx="9241932" cy="6914339"/>
          </a:xfrm>
          <a:prstGeom prst="rect"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WPS Office</Application>
  <ScaleCrop>0</ScaleCrop>
  <LinksUpToDate>0</LinksUpToDate>
  <AppVersion>15.0000</AppVersion>
</Properties>
</file>

<file path=docProps/core.xml><?xml version="1.0" encoding="utf-8"?>
<cp:coreProperties xmlns:cp="http://schemas.openxmlformats.org/package/2006/metadata/core-properties" xmlns:dcterms="http://purl.org/dc/terms/" xmlns:xsi="http://www.w3.org/2001/XMLSchema-instance">
  <dcterms:created xsi:type="dcterms:W3CDTF">2015-05-11T03:30:45Z</dcterms:created>
  <dcterms:modified xsi:type="dcterms:W3CDTF">2020-04-17T00:06:00Z</dcterms:modified>
</cp:coreProperties>
</file>