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7" r:id="rId3"/>
    <p:sldId id="258" r:id="rId4"/>
    <p:sldId id="279" r:id="rId5"/>
    <p:sldId id="269" r:id="rId6"/>
    <p:sldId id="268" r:id="rId7"/>
    <p:sldId id="270" r:id="rId8"/>
    <p:sldId id="295" r:id="rId9"/>
    <p:sldId id="275" r:id="rId10"/>
    <p:sldId id="262" r:id="rId11"/>
    <p:sldId id="274" r:id="rId12"/>
    <p:sldId id="271" r:id="rId13"/>
    <p:sldId id="266" r:id="rId14"/>
    <p:sldId id="276" r:id="rId15"/>
    <p:sldId id="277" r:id="rId16"/>
    <p:sldId id="278" r:id="rId17"/>
    <p:sldId id="259" r:id="rId18"/>
    <p:sldId id="260" r:id="rId19"/>
    <p:sldId id="273" r:id="rId20"/>
    <p:sldId id="280" r:id="rId21"/>
    <p:sldId id="261" r:id="rId22"/>
    <p:sldId id="281" r:id="rId23"/>
    <p:sldId id="286" r:id="rId24"/>
    <p:sldId id="283" r:id="rId25"/>
    <p:sldId id="287" r:id="rId26"/>
    <p:sldId id="288" r:id="rId27"/>
    <p:sldId id="285" r:id="rId28"/>
    <p:sldId id="265" r:id="rId29"/>
    <p:sldId id="267" r:id="rId30"/>
    <p:sldId id="272" r:id="rId31"/>
    <p:sldId id="264" r:id="rId32"/>
    <p:sldId id="284" r:id="rId33"/>
    <p:sldId id="282" r:id="rId34"/>
    <p:sldId id="263" r:id="rId35"/>
    <p:sldId id="289" r:id="rId36"/>
    <p:sldId id="296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4C2A-628B-4076-A21D-F671F4F879FD}" type="datetimeFigureOut">
              <a:rPr lang="es-ES" smtClean="0"/>
              <a:pPr/>
              <a:t>17/11/2013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0687-12CA-442B-9F6B-FDC80630DC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5F0B-A5E5-4C09-8946-97F49BE4987F}" type="slidenum">
              <a:rPr lang="es-ES">
                <a:solidFill>
                  <a:prstClr val="black"/>
                </a:solidFill>
              </a:rPr>
              <a:pPr/>
              <a:t>36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5F0B-A5E5-4C09-8946-97F49BE4987F}" type="slidenum">
              <a:rPr lang="es-ES">
                <a:solidFill>
                  <a:prstClr val="black"/>
                </a:solidFill>
              </a:rPr>
              <a:pPr/>
              <a:t>37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5F0B-A5E5-4C09-8946-97F49BE4987F}" type="slidenum">
              <a:rPr lang="es-ES">
                <a:solidFill>
                  <a:prstClr val="black"/>
                </a:solidFill>
              </a:rPr>
              <a:pPr/>
              <a:t>38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5F0B-A5E5-4C09-8946-97F49BE4987F}" type="slidenum">
              <a:rPr lang="es-ES">
                <a:solidFill>
                  <a:prstClr val="black"/>
                </a:solidFill>
              </a:rPr>
              <a:pPr/>
              <a:t>39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5F0B-A5E5-4C09-8946-97F49BE4987F}" type="slidenum">
              <a:rPr lang="es-ES">
                <a:solidFill>
                  <a:prstClr val="black"/>
                </a:solidFill>
              </a:rPr>
              <a:pPr/>
              <a:t>40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C67-7B31-4932-840B-AE53047F1BFE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E01F-C096-4C31-9421-2A48BE1170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B1B0-8D82-482B-9B62-6350494A7C30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EBA1-EE63-4008-B54F-FCB2542CD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27DE-6716-4436-868E-26ECBD3B0209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0073-21C7-42E3-8982-B5062124D4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A34B-E480-43EB-A473-F8FB9D6AFE85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F28-AE74-42E5-8A70-01D8C1D2C3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0570-EF05-4720-905B-E32B3F0C78CA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2149-9553-41BD-A161-2F23D4DF73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09A1-A29F-410E-9C08-D5FD36BE5F98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7A4B-5AC3-453C-9B50-FFBCAECFF8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3C3C-671F-474C-94EA-B8DA5A33A2F9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8C4-B757-4D58-937B-552CE8C977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5748-6CA4-44D7-8FFA-EBD4ADD96FF1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4367-568C-49D1-B059-0548E0BC4B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478-6B1A-4CBE-A03A-E5E1F8A6B8D8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D5D-AE43-466E-A1E0-95AC545BB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10E-BBE3-4C20-98EA-653A45144323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6052-81F4-4DAA-8343-08421DC26F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7C7F-D88B-453F-8761-5164966F424A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9BF8-8E9F-4039-80E7-3E26EB568A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0260-17FB-424D-8723-329C07640D1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E0B4-6423-4664-85D1-D408FF1790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0C738-904B-4FA8-84B8-200C1AA6D5E9}" type="datetimeFigureOut">
              <a:rPr lang="es-ES"/>
              <a:pPr>
                <a:defRPr/>
              </a:pPr>
              <a:t>17/11/2013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F238-4A81-4C8F-B645-57F681376F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3463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s-ES" sz="7000" b="1" dirty="0" smtClean="0">
                <a:latin typeface="Comic Sans MS" pitchFamily="66" charset="0"/>
              </a:rPr>
              <a:t>LES ALIMENTS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1266" name="Picture 2" descr="http://www.hdwallpapersarena.com/wp-content/uploads/2012/06/517742732-manila-food-and-drink-p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Le gâteau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4" name="Picture 2" descr="http://3.bp.blogspot.com/_fogL-F6jDxo/TLhhFmhWRLI/AAAAAAAABtg/tktk-HwGVnE/s1600/ENTREMET+SALVADOR+GRANDE+TA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89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Les biscuits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62" name="Picture 2" descr="http://www.firstnews.co.uk/site_data/images/biscuits_4bffec8b15c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glace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8130" name="Picture 2" descr="http://images2.fanpop.com/images/photos/6300000/Ice-Cream-Cone-Wallpaper-ice-cream-6333735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beurre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58" name="Picture 2" descr="http://lacuisinedevincent.pagesperso-orange.fr/recette%208000/Beur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confiture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8130" name="Picture 2" descr="http://monblogcheri.unblog.fr/files/2008/04/fraisesconfi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jus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d’orange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4274" name="Picture 2" descr="http://www.toughtrain.com/wp-content/uploads/2013/06/Orange-Ju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fromage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62" name="Picture 2" descr="http://blog.fairwaymarket.com/wp-content/uploads/2012/10/CheeseAssor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61" y="1701328"/>
            <a:ext cx="826760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CC6600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poulet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86" name="Picture 2" descr="http://lasvegasfoodadventures.files.wordpress.com/2012/10/roast-chick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40" y="1701328"/>
            <a:ext cx="825622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jambon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http://catherine-ousselin.org/gifs/food/jamb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</a:t>
            </a:r>
            <a:r>
              <a:rPr lang="es-ES" b="1" dirty="0" err="1" smtClean="0">
                <a:latin typeface="Comic Sans MS" pitchFamily="66" charset="0"/>
              </a:rPr>
              <a:t>pommes</a:t>
            </a:r>
            <a:r>
              <a:rPr lang="es-ES" b="1" dirty="0" smtClean="0">
                <a:latin typeface="Comic Sans MS" pitchFamily="66" charset="0"/>
              </a:rPr>
              <a:t> de </a:t>
            </a:r>
            <a:r>
              <a:rPr lang="es-ES" b="1" dirty="0" err="1" smtClean="0">
                <a:latin typeface="Comic Sans MS" pitchFamily="66" charset="0"/>
              </a:rPr>
              <a:t>terre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4276" name="Picture 4" descr="http://www.biovia.ca/wp-content/uploads/2009/06/white_pot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pain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650" name="Picture 2" descr="Bread wallpaper no83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frites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http://iainsutherland.files.wordpress.com/2012/05/b00sqkgb_640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84232" cy="465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riz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6322" name="Picture 2" descr="http://www.goldenrice.org/image/Golden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</a:t>
            </a:r>
            <a:r>
              <a:rPr lang="es-ES" b="1" dirty="0" err="1" smtClean="0">
                <a:latin typeface="Comic Sans MS" pitchFamily="66" charset="0"/>
              </a:rPr>
              <a:t>pâtes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7346" name="Picture 2" descr="http://www.materiel-equipement-agencement-hotellerie-restauration.com/image/8520178-image3-p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99FF33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salade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7346" name="Picture 2" descr="http://ashemag.com/wp-content/uploads/2013/07/Sala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17" y="1557312"/>
            <a:ext cx="8167539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</a:t>
            </a:r>
            <a:r>
              <a:rPr lang="es-ES" b="1" dirty="0" err="1" smtClean="0">
                <a:latin typeface="Comic Sans MS" pitchFamily="66" charset="0"/>
              </a:rPr>
              <a:t>légumes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8370" name="Picture 2" descr="http://www.mestredicas.com/wp-content/uploads/2012/07/variedade-de-legumes-e-fru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Les </a:t>
            </a:r>
            <a:r>
              <a:rPr lang="es-ES" b="1" dirty="0" err="1" smtClean="0">
                <a:latin typeface="Comic Sans MS" pitchFamily="66" charset="0"/>
              </a:rPr>
              <a:t>fruits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9394" name="Picture 2" descr="http://2.bp.blogspot.com/__uzuVrxQMH0/SAKb-Gc1XeI/AAAAAAAAFf4/Ld87STNc86E/s1600/apple_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soupe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6322" name="Picture 2" descr="http://www.agoodcookingday.com/wp-content/uploads/2012/12/soupe-%C3%A0-la-patate-dou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poisson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64" name="Picture 8" descr="http://www.alabamahealth.com/safest-fish-to-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viande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9154" name="Picture 2" descr="http://westerkamps.webs.com/me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6874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Les saucisses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86" name="Picture 2" descr="http://simpledeliciousfood.com/wp-content/uploads/2009/09/sausages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pain</a:t>
            </a:r>
            <a:r>
              <a:rPr lang="es-ES" b="1" dirty="0" smtClean="0">
                <a:latin typeface="Comic Sans MS" pitchFamily="66" charset="0"/>
              </a:rPr>
              <a:t> grillé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9154" name="Picture 2" descr="http://upload.wikimedia.org/wikipedia/commons/8/8e/ToastedWhite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Les œufs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www.caloriesecrets.net/wp-content/uploads/2013/01/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59" y="1629320"/>
            <a:ext cx="8224797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</p:spPr>
        <p:txBody>
          <a:bodyPr/>
          <a:lstStyle/>
          <a:p>
            <a:r>
              <a:rPr lang="es-ES" b="1" dirty="0" err="1" smtClean="0">
                <a:latin typeface="Comic Sans MS" pitchFamily="66" charset="0"/>
              </a:rPr>
              <a:t>L’eau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4274" name="AutoShape 2" descr="data:image/jpeg;base64,/9j/4AAQSkZJRgABAQAAAQABAAD/2wCEAAkGBhQSEBUQEhMUFBIVFBIQFhQUFRQUEhUWFRAVFRQUFBQXHCYfGBkjGRQUHy8gJCcpLCwsFR8xNTAqNSYrLCkBCQoKDgwOFw8PFykcHCQsLCksLCwpKSwsKSwpKSwsLCwpLCwpLCwpKSwsKSksLCwqLCwsLCktLCwpLCkpLCwsKf/AABEIAM4A9AMBIgACEQEDEQH/xAAbAAEAAgMBAQAAAAAAAAAAAAAAAgUBAwQGB//EAEAQAAIBAgQDBgQEAgkEAwEAAAECAAMRBBIhMQVBUQYTImFxgTKRobEUQlLBI+FDYnKCksLR0vAVM6OyFjRjB//EABkBAQEBAQEBAAAAAAAAAAAAAAABAgMEBf/EACkRAQEAAgEDBAECBwAAAAAAAAABAhESAyExBBNBUWEFIgYUMoGRscH/2gAMAwEAAhEDEQA/APuMREBERAREQEREBERAREQEREBERAREQEREBEwzW1OgnA/HaP5WzkaeAZvqNPrLJb4S2TysIlIe0TEkJSJtoczZT5bAj6zVV4xXOiqi876t7cpv2smPcxegiedXF1mXMKuh5gJb20mhMbiDcCqCQAPhQfPQ2M17N+092fT1MTzCYusDbvrm21kYj6XM2DitdTvTcXsbixF9tvtHs5Hux6OJR0uOVPzUlt1Vz9iJle06/mpuB1FmHz0mb0svpfcxXcSsXtHQI+O3kVe/2iZ4ZfTXPH7WcREy0REQEREBERAREQEREBERAREQERPOca7Vlc9PCqKtVFzMSf4af7z5D58prHC5XUZyzmM3V9iMStNczsFHU/8ANZVV+NO//YUWvbO9/mq8/cyv4crVVWo5LMVDEsdbkAkKtrKL30lvSwR6Tv7eOP8AU5c7l4VmJwRqj+ITUI1AcnLf0Gg+U30qOUAG19vCpt6C17e/Sd74fL0mylQvLzkicO7hahcW5EEaaHXzG0U8IBzLebHXT0sJYiiLnWZamLb+8z7jXBXLQA20FydOvX1kTh9c1hfa5AuPedhUdZG03yTi5hhwOUxVwwYWI06dZ1Gny8ryN5eSXGNATn6TXiKAm+0hXq3QEaXIBzaEC9mt1NrxtNKKsADMzoZRE3tjT10RE8D2EREBERAREQEREBESk7XdoHweH79KXfHMFK58gAysxbNY7ZfrNYY3PKYzzWcspjN3wu4nxup//acUKtvwqhRiMpUv4snd5RRvb4y/izdNLS74d22xOKao7UzQWnUNEKrFr2RGJLEC+rDlO3W9N1ejhzznZfTZY+o6k6eF719FTEKWZAylltmUEFlzXy5huL2NvSK9dUUu7BVUElibAAcyZ8Uq9tMRhMfiqqMrmt3SEMudv4KnKFAYcnO/IeUhjO1+LxPdjFk0qdQ5qWUEUzkazEqNWN+baDkJ3nosrMcrZq6eXreqx6eWWGrbOz6Pi+I1MU+VGNOgNwLirU/tH8iHoNTzI2k+EcCCVHYD48vyF9PQSs7PcTBU5TTcg5SVcFr6fENx6WlpRxLOM6OpBvs5K6GxsEUcwRvyjKcf24sY3l+7Jd0Vp0gAWUHzIB9AJLEY9UF2IA8yB95Q06LKWdmJO50sLAbBek7KCAG4zdLAkqduV7aWnnuHzXpmXxHSmPRtiTr0a3ztabk4gNrN/he3ztObfe8yKY6y3GG66c9+cXmhkB3A9efzkGwQOuep6d69vo0mjboyzBWaPw55VKg91b/2BmRRY/0rX/s0/wDZKjaRIFZrejUH9IT/AHaQ/wAkjZ+bH/x/7JYlrcqaTTjyoW9wLcyQAL6E39LzYK/L7GctbAo9wylr/qZj8rnT2mp57pd/Ctr4lcx8QI5EFbH019Yk6nZil+ke4DH5tcn3ib3Gf3PXRETwvUREQEREBERARE04vFpSQ1KjBEUXLMbAQN08529xy08GcwDK7d0QwzKQyPcEdNJc4DHisudVcIfhLjKWH6gp1A9QJRducOfwzNe5u2+wHc1NF6T0emk93Hl9vP6m32suP0+SYzFL3jN3VIk4mmT/AAw2vdsQxuNSP9ZspccqMTVfw95VqEKBawWnSWxHUW+k345QrVNrirh289aYH3lZ2gb+KSBoXdx5hqdGx+hn0/1ayem/x/xw/h793rJ+JWOG1r4+rUBIYr8QJBtlQEaepm/tWG/h1nc5KYSmAfEAG7wmw155Zy9nlvi20/ogfpSP7y77RUQ6iidyEqewLiezqSfyvTmviPldbK39Q6l323f9r/sky0cC2IHJKlfUWNwpYXHLW09TwXBdzhqVI7rTUEj9VhmPuxJnlsShpU6uHUfw/wAPinSx0ZGai1JbdQM49BPdLY7WOrD0sbEfMfSfGvZ9jDvWojTbb6zcs1UmvmJ0szD2A5zoAnN1jEws2ETCj/nvIpBGsnMMNoEJm0laZtA1sNYyyR3i0CMSVpi0DBmZIzEqLSIieV3IiICIiAiIgJwOgqvci6oTlvrdtifbb5ztfY23nBxLiNPCYdqrmyqNBzJOgA8yZqIsFlH2s4fWr0hTohTqSxY20yFQB7tc+nnNnZzjD4lTVKhaV7JvmNtzfa0uZccrhlMoznjM8bjfl8XXsXjKr3NI+NQRmOQDuqo0Y8johHWcmP7LV0crUTxDfKcwtlUL4ueiifc5jKOk9PqfV5+ox4ZSSM+g6OHo+p7mPe60+A8L7O4wY6pSSi3eCilUC6C9JsgVgWNt1I63B0nfxfgGMVxVrUing7sXKsDZid1Fr67T7SMEne99lHeFBSzc8gYsF9LkmbK1EOpVhcHlO3U/UM88ZjqakeW+h6dzvU+XyUcQR6WIvcGkcIVJH5ctOgyg8gWDX8jPoi9dwdZ5/j3Yc5GWhlyOVLXJzDKSQNdLXsb+UhT7SjD1EwtRTlWkimpuLhBc2/TsJytmU3GpLhdV6AuGRyOXeKfVQbzfSTwj0H2lBQYinWqrVzJUFWoq2GhemTvvuAbec9Ijcvac67SsWkD8QHUH6Ef6zoC6TTU+NB1z/YTO1SAmHE22msxsYtM2i0mB9pRqtMkSQWCsCIEwdNZJRrFSjmBU7EFT6EWMAFmZp4exNJc2pAKE8zkYrf3y3iTYtYiJwdnmH45XfF1KFLu8tM2N7qRoN2ytffoJe4XvP6TL/dbN90WeT7GfxK+Ir/qqPb0zt/Keyy6bzd7MxJb89PTX9pn3mJgzLTPvF5GYjQy7dN55btW+HxFSng6pLuHD92hINyLDOQDYWJ6bz0lJr6nf9r6TjpYBDXNRQBlJLED4qrDUnrlW3+Lymp2Zvd3YWnlQIFCBQFCjUADQAW8pM1LQZESaaTpVb8iLaaycgknJQiIkCUvG+y1PEC/wvYi42PPUS6iWWzwlkvl8xxXAq+HzJZijEXsfDbOpYjlcquX+9PUcJ47TqnIxyP8ApewJ9DsZ6R0BFiAR0O0pOJ9lKdS5Xwt5i6/ynb3JfLn7evDuFQbXHzmjFP46Q6sy/wDjZv8AKJR8QpY6k5dMjKTcoEBpfTxA+d5zntA2dGq0jRCByT4nBZgF0W1wLZuXOJ3S9nsAsi37iVVPjiMoZa1Nr30JVDp5NaSw3HFqMVWxy3vlOa5H5RyNr3OvSRdrQSRE56eMBIFm1/qn7yTYsXtZhvqQbfORW1RMsJoXGDfXbob3v0mfxQ00Ou1xaO5uJhdbzXi6+RGe1yBoObNsqjzJIHvJCqf0MflIFiWUkAAHQFhqdgfO2vufKVGMJQKU1Qm7AeI8ix1Yj3JiVGM4i3euNQAxUeE62ABtrte49om+Lnz09TNWJqZUZuisfkCZtnBx1rYWsf8A8qg+aETzPTXnewdPLQvcNmIa67G+/wDr6T14nnux2Hy4dNtRfQWHsJ6KbzZx8MQZmDMNISNU2BPlNlpXcfqWoMoNi6soPP4GY2+U1EroZwil22H/AAD9pLB4fIgUm51Zj1Zjdj8yZWVMU74tMN+RKXfVfMnwonpe5t5CXVotIwRMATLQBCi7ycgBreTkoRESBERAREQE11aCtoyg+oBmyIFJxDsfh63xKR0AOnylenYBEOajWqUzrqpI332PkPlPVxNc6zxigo9n640bF1SvMaEnyuRH/Q8QL5cU1jceKzhb8wCN/eX8RypxikwvAKlNCv4h2JzHMbA5m3a4F+Z0vMYXsyQc9SvVqPYrmLEZVJBIUX0vYfKXkRzpxitXgNO9yXY7+JydetjpN1HhNNWDBfENbkkm/W87Ik5VdRDuV/SPkIk4k2pOLjQHcODsQF+bAfvO2V/HqwXDux2AvA1cAAFIKNl8HyAv95ayh7JVS2HzkWzO7exOn0l9NZeUhExeZvMqSuxtPO6jlcL/AJn+gtO92sLyvrMVDONXAyr5uQT97TWP2lR4QmapXr/rqd2p/qURk/8AfvDLOaMBhBSpJTGuVQt+ptqfc3PvOiSqwRMWkpiQYkpEnWSgIiICIiAiIgIiICIiAiIgIiICIiAiIgJU9p//AK5BFwWVbdb6WltKrtK9sOT0ZT8mvLPKXwq8HTewOY0wBstwgHkJbCvUQa+MdR8X85W8NxGZPFod79Laywwta1PxHN4iLgcidPlOtYiY4wnp6j9p0Lj1OuYEeV5xV6IY6ZffaVuMwAGxKnyOhmdRd1dYjGXAsDvf/T2kcO4Fg2pBzX8yOk8/hsSb5Sx0BbmDt1liwKhQFsMt2JPP7mPwm14Kw6yDVhK2mwGpza8gL/eb9CLgt7i385NRrbe+LyjrKZu0DiuUy3BAyi+u2um17m/tOh1cuosSDe9vK206mwBfLoFAIPUkDp0Bl7J3bqDksbnmDr5rf7zslM+Kf8UtPTLpy8jLmZrUIiJlSIiAiIgIiICIiAiIgIiICIiAiIgJX8dpZqDD+yfkwlhNWKW6EeUsSvJ4ekxvYeG5v0PvOtKji9jcchyuemksaOFH/bsQNwR5m82rhhTWw68+Q8p0YcqVNPhN+e4H1kThHbnoNr3+WnKdeUtoBb1nXTp2Ft5GtKaj2ezm7kgDYA6/OWVHhiIfDfa1v3vvOsGZvMbXTSmDUcgfUCSOGXQ221HlNsxeRQCZMxMMYFdUpXxKNbTKwv8Ab7yznPSIz+150TWSQiImVIiICIiAiIgIiICJi8ZoGYkc4jOIEoke8Ewaol0JERNffRLqpttEwRMiJlVfTaoLki48jf76zXW4oqmzgr/aBEhxBWzFVcod7i+oPoRKqtw6sQy5w4bQ6lT9b/edtOVulzS4tTb4WUkcgRf5SR4ms8NiuytctdXK/wBwNb0KG82UOz2I2fE1SOi0qo+peNRJlXtqvELIXtoNTe/0sDeefft/TCgkKGJYZS2wUaXbQAkjbluZ2YKhVyhGd2AsP4oDX1N91Hpvy+fe/C6bKPAhsLWKKP8AD0mWt2+HBwrtetdsgWxtcG9wfL/mnnLRuI+U5MJw4Akd2E0tmAUZr2vqtj9r2nQERLk01FuYVqjH1AX947Lupfjm2sB6lR9zNLYpybWYcrjb5mwPzkMTxlspNKi7lQfE6tTQaeYufQCeC4vx/E1kZnrhKQIUikMua4JsD8VtLamZmUHvOzqeKqxfO2YA/wBXey/yl3PA9k8d3GHC2ILEueuoFvoPrLxOPEzdx2S6eivMXlKnFSZ0piSZOC8ljmjNOMVJIGTgbdOeY7yaLzBaOJtuNaRNeau8Ex3gmuJtsNaR7wzAqL1mRUTrGvwjGczGcyfep1me+TrLv8DUXkTVm04umOYmtsfTl3+D+7Wa01tXM2HHJ0kDiVPKVNtJxUxN1h0iVFsJmYvMzzOqs47SbJ3iC7LuP1LzGnOceBa6jUnS9mILjya29usviJ5zivDK4cVKTjILXQIgzAcictz850wy+HPKfKyEyzhRckAdTtKuhxW5yk5H/Q37HnKzi+PSpU7ivQNZUs4CnwliLqrLbXQ+Y6zoztcrxQ53VgtMKucFmvmGuth6Ha+04aPaSozkMipSBK96T+YAELl131HrI4nFVKq5Wp06SaaZyzWG2wAHpYzhr4KnVqImYIAS3hsq57g3IIuSSN5nuL7EcSqtRDUcpZ7ld7lbEgjo1rbyfC6tWnTArX1sqqdalzqbke+80tw00sOuUkd2TYAi9mVlNmYakF8w0/KBJ4WoKSZsxqOf1MWC9QCdZL9LPO1T2l7SV6TBKZQX3YrYqeQ1JFtN5Q8A4HVxmINTE+GkvjsVCCo+y3FhcW19PWXPFMStZgr07rYqSo8Vjtr5byyw/EClMUaVEBFFgWJv6nneTibcfEeHFG0sR1E5adMyz7gt8Vh6X/eb6eHA850kRzYaiZZUhaRCHkJtSkZVbUabRIpSM3qkzasjXaRKTpAjLM8l05DQkTh525Yyy8zSvOGMgcIZZWmLRyNKtsGZrODMtisiUmuSaVX4SY/DyzNOQNGXaacIW3KbBUA5TeaMgaEqI/iBEx3ESi2U6SQM1AzOaefTrttDTIM05pkNJo2lVw6t8Sg+oBmg8Mp/pA9NJvDTN47mo4qnA6Z6zkbslRO4Y+5lxmmc0bqait/+P07ZdbDYXNh9YTgKDa8ss0Zo5U4xxrwpRM/9OWdV4vLypqOYYBekmMIJuvF45VdRAUR0mcgki0iWk7jNokbwTKMxeRvMExo2leYvI3mLy6TaV5i8jeYzS6TaRMiWkS0iTNSIkTIkyJMiTNaRLNIl5EmRJlEy0TXmi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4276" name="Picture 4" descr="http://www.narom.org/Agua%2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coca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6082" name="Picture 2" descr="http://us.123rf.com/400wm/400/400/scanrail/scanrail1104/scanrail110400001/9227929-conjunto-de-cola-bebidas-en-latas-de-metales---disea-o-de-estas-bebidas-latas-es-my-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vin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 descr="http://banterat.com/images/debate/289Win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La </a:t>
            </a:r>
            <a:r>
              <a:rPr lang="es-ES" b="1" dirty="0" err="1" smtClean="0">
                <a:latin typeface="Comic Sans MS" pitchFamily="66" charset="0"/>
              </a:rPr>
              <a:t>bière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0420" name="Picture 4" descr="http://marcdarchez.files.wordpress.com/2011/10/1b9aca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820891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4.bp.blogspot.com/_xJlNPqDqfU4/S74QRS-2gPI/AAAAAAAAAKs/t0i5RARCOqE/s1600/PARTI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85926"/>
          </a:xfrm>
          <a:prstGeom prst="rect">
            <a:avLst/>
          </a:prstGeom>
          <a:noFill/>
        </p:spPr>
      </p:pic>
      <p:sp>
        <p:nvSpPr>
          <p:cNvPr id="5" name="4 Cubo"/>
          <p:cNvSpPr/>
          <p:nvPr/>
        </p:nvSpPr>
        <p:spPr>
          <a:xfrm>
            <a:off x="683568" y="1988840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</a:t>
            </a:r>
          </a:p>
          <a:p>
            <a:pPr algn="ctr"/>
            <a:endParaRPr lang="es-E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le)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5 Cubo"/>
          <p:cNvSpPr/>
          <p:nvPr/>
        </p:nvSpPr>
        <p:spPr>
          <a:xfrm>
            <a:off x="3491880" y="1988840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 L’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l’)</a:t>
            </a:r>
            <a:endParaRPr lang="es-E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3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Cubo"/>
          <p:cNvSpPr/>
          <p:nvPr/>
        </p:nvSpPr>
        <p:spPr>
          <a:xfrm>
            <a:off x="6444208" y="1916832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 LA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la)</a:t>
            </a:r>
            <a:endParaRPr lang="es-ES" sz="30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Cubo"/>
          <p:cNvSpPr/>
          <p:nvPr/>
        </p:nvSpPr>
        <p:spPr>
          <a:xfrm>
            <a:off x="3491880" y="4293096"/>
            <a:ext cx="2376264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DES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s-E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(de + les)</a:t>
            </a:r>
            <a:endParaRPr lang="es-E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Quel est ton plat préféré?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8002" name="Picture 2" descr="https://encrypted-tbn1.gstatic.com/images?q=tbn:ANd9GcTkGhWbGSajjCl7xpLIW_Mzs6DWbv3bcls3Xq5xNBQrAjc-CB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Quelle est ta boisson préférée?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58082" name="Picture 2" descr="https://encrypted-tbn3.gstatic.com/images?q=tbn:ANd9GcQ7rzt7_u8dw2PwuJz3chVN1_jV3Xm2TCFhMtvDwZtoeyvtZD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Qu’est-ce que tu prends pour le petit-déjeuner?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73762" name="Picture 2" descr="https://encrypted-tbn1.gstatic.com/images?q=tbn:ANd9GcSsGKAXwZ2mYEK6GQPU-0-tHPhMx_kcZ3oirSGzywvfgxllyaGI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Qu’est-ce que tu prends pour </a:t>
            </a:r>
            <a:br>
              <a:rPr lang="fr-FR" b="1" dirty="0" smtClean="0">
                <a:latin typeface="Comic Sans MS" pitchFamily="66" charset="0"/>
              </a:rPr>
            </a:br>
            <a:r>
              <a:rPr lang="fr-FR" b="1" dirty="0" smtClean="0">
                <a:latin typeface="Comic Sans MS" pitchFamily="66" charset="0"/>
              </a:rPr>
              <a:t>le déjeuner?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75812" name="Picture 4" descr="https://encrypted-tbn0.gstatic.com/images?q=tbn:ANd9GcRGU-H8bYPo3XgN_CsyGl2wxXc5gagC1_es9Br368hVyGNTlB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lait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0178" name="Picture 2" descr="http://www.todayifoundout.com/wp-content/uploads/2010/10/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Qu’est-ce que tu prends pour </a:t>
            </a:r>
            <a:br>
              <a:rPr lang="fr-FR" b="1" dirty="0" smtClean="0">
                <a:latin typeface="Comic Sans MS" pitchFamily="66" charset="0"/>
              </a:rPr>
            </a:br>
            <a:r>
              <a:rPr lang="fr-FR" b="1" dirty="0" smtClean="0">
                <a:latin typeface="Comic Sans MS" pitchFamily="66" charset="0"/>
              </a:rPr>
              <a:t>le dîner?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0146" name="Picture 2" descr="https://encrypted-tbn2.gstatic.com/images?q=tbn:ANd9GcQvgkTznYaUkW_fOHQEhRejIy8n9rHxkypOthglfj3sg7rxMwr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café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 descr="http://www.roonerpost.com/wp-content/uploads/2013/11/coffe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thé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9938" name="Picture 2" descr="http://quittea.com/wp-content/uploads/2012/04/shutterstock_21183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chocolat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chaud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42" name="Picture 2" descr="http://addictionchocolat.e-monsite.com/medias/images/chocolat-cha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sucre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0418" name="Picture 2" descr="http://consciouslifenews.com/wp-content/uploads/2013/03/sugar-cub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Le </a:t>
            </a:r>
            <a:r>
              <a:rPr lang="es-ES" b="1" dirty="0" err="1" smtClean="0">
                <a:latin typeface="Comic Sans MS" pitchFamily="66" charset="0"/>
              </a:rPr>
              <a:t>chocolat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4" name="Picture 2" descr="http://upload.wikimedia.org/wikipedia/commons/f/f2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134</Words>
  <Application>Microsoft Office PowerPoint</Application>
  <PresentationFormat>Presentación en pantalla (4:3)</PresentationFormat>
  <Paragraphs>65</Paragraphs>
  <Slides>40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1_Tema de Office</vt:lpstr>
      <vt:lpstr>2_Tema de Office</vt:lpstr>
      <vt:lpstr>LES ALIMENTS</vt:lpstr>
      <vt:lpstr>Le pain</vt:lpstr>
      <vt:lpstr>Le pain grillé</vt:lpstr>
      <vt:lpstr>Le lait</vt:lpstr>
      <vt:lpstr>Le café</vt:lpstr>
      <vt:lpstr>Le thé</vt:lpstr>
      <vt:lpstr>Le chocolat chaud</vt:lpstr>
      <vt:lpstr>Le sucre</vt:lpstr>
      <vt:lpstr>Le chocolat</vt:lpstr>
      <vt:lpstr>Le gâteau</vt:lpstr>
      <vt:lpstr>Les biscuits</vt:lpstr>
      <vt:lpstr>La glace</vt:lpstr>
      <vt:lpstr>Le beurre</vt:lpstr>
      <vt:lpstr>La confiture</vt:lpstr>
      <vt:lpstr>Le jus d’orange</vt:lpstr>
      <vt:lpstr>Le fromage</vt:lpstr>
      <vt:lpstr>Le poulet</vt:lpstr>
      <vt:lpstr>Le jambon</vt:lpstr>
      <vt:lpstr>Les pommes de terre</vt:lpstr>
      <vt:lpstr>Les frites</vt:lpstr>
      <vt:lpstr>Le riz</vt:lpstr>
      <vt:lpstr>Les pâtes</vt:lpstr>
      <vt:lpstr>La salade</vt:lpstr>
      <vt:lpstr>Les légumes</vt:lpstr>
      <vt:lpstr>Les fruits</vt:lpstr>
      <vt:lpstr>La soupe</vt:lpstr>
      <vt:lpstr>Le poisson</vt:lpstr>
      <vt:lpstr>La viande</vt:lpstr>
      <vt:lpstr>Les saucisses</vt:lpstr>
      <vt:lpstr>Les œufs</vt:lpstr>
      <vt:lpstr>L’eau</vt:lpstr>
      <vt:lpstr>Le coca</vt:lpstr>
      <vt:lpstr>Le vin</vt:lpstr>
      <vt:lpstr>La bière</vt:lpstr>
      <vt:lpstr>Diapositiva 35</vt:lpstr>
      <vt:lpstr>Quel est ton plat préféré?</vt:lpstr>
      <vt:lpstr>Quelle est ta boisson préférée?</vt:lpstr>
      <vt:lpstr>Qu’est-ce que tu prends pour le petit-déjeuner?</vt:lpstr>
      <vt:lpstr>Qu’est-ce que tu prends pour  le déjeuner?</vt:lpstr>
      <vt:lpstr>Qu’est-ce que tu prends pour  le dîner?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</dc:title>
  <dc:creator>PAULA</dc:creator>
  <cp:lastModifiedBy>PAULA</cp:lastModifiedBy>
  <cp:revision>4</cp:revision>
  <dcterms:created xsi:type="dcterms:W3CDTF">2013-11-17T19:11:43Z</dcterms:created>
  <dcterms:modified xsi:type="dcterms:W3CDTF">2013-11-17T21:10:51Z</dcterms:modified>
</cp:coreProperties>
</file>