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714511"/>
          </a:xfrm>
        </p:spPr>
        <p:txBody>
          <a:bodyPr/>
          <a:lstStyle/>
          <a:p>
            <a:r>
              <a:rPr lang="el-GR" dirty="0" smtClean="0"/>
              <a:t>Ο κύκλος</a:t>
            </a:r>
            <a:endParaRPr lang="el-GR" dirty="0"/>
          </a:p>
        </p:txBody>
      </p:sp>
      <p:sp>
        <p:nvSpPr>
          <p:cNvPr id="5" name="4 - Έλλειψη"/>
          <p:cNvSpPr/>
          <p:nvPr/>
        </p:nvSpPr>
        <p:spPr>
          <a:xfrm>
            <a:off x="2214546" y="2071678"/>
            <a:ext cx="4500594" cy="421484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214422"/>
            <a:ext cx="5197693" cy="400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571612"/>
            <a:ext cx="4000528" cy="402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214554"/>
            <a:ext cx="2451510" cy="2028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1595438"/>
            <a:ext cx="3856037" cy="366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5588" y="1778000"/>
            <a:ext cx="3551237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PresentationFormat>Προβολή στην οθόνη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Ο κύκλος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κύκλος</dc:title>
  <dc:creator>pc</dc:creator>
  <cp:lastModifiedBy>pc</cp:lastModifiedBy>
  <cp:revision>1</cp:revision>
  <dcterms:created xsi:type="dcterms:W3CDTF">2024-11-17T20:23:38Z</dcterms:created>
  <dcterms:modified xsi:type="dcterms:W3CDTF">2024-11-17T20:32:25Z</dcterms:modified>
</cp:coreProperties>
</file>