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3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8773-4372-4257-8163-C5393E516BA3}" type="datetimeFigureOut">
              <a:rPr lang="el-GR" smtClean="0"/>
              <a:pPr/>
              <a:t>8/6/2018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51C61-2966-4A9D-995E-122EE02B9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7772400" cy="147002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Rubbish</a:t>
            </a:r>
            <a:endParaRPr lang="el-GR" sz="8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00166" y="4071942"/>
            <a:ext cx="6400800" cy="1752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are source of pollution and diseases</a:t>
            </a:r>
            <a:endParaRPr lang="el-GR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3962400" y="-233888"/>
            <a:ext cx="228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l-GR" sz="8000" b="1" spc="300" dirty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4F81BD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4F81BD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</a:rPr>
              <a:t/>
            </a:r>
            <a:br>
              <a:rPr lang="el-GR" sz="8000" b="1" spc="300" dirty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4F81BD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4F81BD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</a:rPr>
            </a:br>
            <a:endParaRPr lang="el-GR" sz="80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5854700" y="616615"/>
            <a:ext cx="228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</a:pPr>
            <a:endParaRPr lang="el-GR" sz="80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024438" y="667296"/>
            <a:ext cx="228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l-GR" sz="4400" dirty="0" smtClean="0">
                <a:solidFill>
                  <a:prstClr val="white"/>
                </a:solidFill>
                <a:ea typeface="+mj-ea"/>
                <a:cs typeface="+mj-cs"/>
              </a:rPr>
              <a:t/>
            </a:r>
            <a:br>
              <a:rPr lang="el-GR" sz="4400" dirty="0" smtClean="0">
                <a:solidFill>
                  <a:prstClr val="white"/>
                </a:solidFill>
                <a:ea typeface="+mj-ea"/>
                <a:cs typeface="+mj-cs"/>
              </a:rPr>
            </a:br>
            <a:endParaRPr lang="el-GR" sz="4400" dirty="0">
              <a:solidFill>
                <a:prstClr val="white"/>
              </a:solidFill>
              <a:ea typeface="+mj-ea"/>
              <a:cs typeface="+mj-cs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857224" y="1714488"/>
            <a:ext cx="77867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Rubbish pollute the environment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1736" y="285728"/>
            <a:ext cx="3008313" cy="116205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4000" dirty="0" smtClean="0"/>
              <a:t>Earth pollution: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pic>
        <p:nvPicPr>
          <p:cNvPr id="5" name="3 - Θέση περιεχομένου" descr="Î£ÏÎµÏÎ¹ÎºÎ® ÎµÎ¹ÎºÏÎ½Î±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575050" y="1857772"/>
            <a:ext cx="5111750" cy="2683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0" y="1428736"/>
            <a:ext cx="3008313" cy="4691063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99FF"/>
                </a:solidFill>
              </a:rPr>
              <a:t>There are plastics and rubbish everywhere, in the streets and the forests</a:t>
            </a:r>
            <a:r>
              <a:rPr lang="en-US" sz="3200" dirty="0" smtClean="0"/>
              <a:t>.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 pollution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rubbish on the beach and in the sea. When we throw plastics in the sea, sea animals and fish eat the plastics and die</a:t>
            </a:r>
            <a:endParaRPr lang="el-GR" dirty="0"/>
          </a:p>
        </p:txBody>
      </p:sp>
      <p:pic>
        <p:nvPicPr>
          <p:cNvPr id="5" name="4 - Εικόνα" descr="Î£ÏÎµÏÎ¹ÎºÎ® ÎµÎ¹ÎºÏÎ½Î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345749"/>
            <a:ext cx="5274310" cy="3512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Air   pollution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factories    that    make plastics pollute the </a:t>
            </a:r>
            <a:r>
              <a:rPr lang="en-US" dirty="0" smtClean="0"/>
              <a:t>air because </a:t>
            </a:r>
            <a:r>
              <a:rPr lang="en-US" dirty="0"/>
              <a:t>they use oil.</a:t>
            </a:r>
            <a:endParaRPr lang="el-GR" dirty="0"/>
          </a:p>
          <a:p>
            <a:pPr>
              <a:buNone/>
            </a:pPr>
            <a:r>
              <a:rPr lang="en-US" dirty="0"/>
              <a:t> </a:t>
            </a:r>
            <a:endParaRPr lang="el-GR" dirty="0"/>
          </a:p>
          <a:p>
            <a:pPr>
              <a:buNone/>
            </a:pPr>
            <a:r>
              <a:rPr lang="en-US" dirty="0"/>
              <a:t> </a:t>
            </a:r>
            <a:endParaRPr lang="el-GR" dirty="0"/>
          </a:p>
          <a:p>
            <a:pPr>
              <a:buNone/>
            </a:pPr>
            <a:r>
              <a:rPr lang="en-US" dirty="0"/>
              <a:t> </a:t>
            </a:r>
            <a:endParaRPr lang="el-GR" dirty="0"/>
          </a:p>
        </p:txBody>
      </p:sp>
      <p:pic>
        <p:nvPicPr>
          <p:cNvPr id="4" name="3 - Εικόνα" descr="ÎÏÎ¿ÏÎ­Î»ÎµÏÎ¼Î± ÎµÎ¹ÎºÏÎ½Î±Ï Î³Î¹Î± ÎµÎ¹ÎºÎ¿Î½ÎµÏ Î³Î¹Î± ÏÎ¿ ÏÎµÏÎ¹Î²Î±Î»Î»Î¿Î½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357562"/>
            <a:ext cx="5274310" cy="319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We must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1]   Reduce   rubbish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2]   Re-use old   things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AND   OF    COURSE…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3]   RECYCLE</a:t>
            </a:r>
            <a:endParaRPr lang="el-G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82</Words>
  <Application>Microsoft Office PowerPoint</Application>
  <PresentationFormat>Προβολή στην οθόνη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Rubbish</vt:lpstr>
      <vt:lpstr> </vt:lpstr>
      <vt:lpstr>Earth pollution: </vt:lpstr>
      <vt:lpstr>Sea pollution</vt:lpstr>
      <vt:lpstr>3. Air   pollution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Rubbish</dc:title>
  <dc:creator>user</dc:creator>
  <cp:lastModifiedBy>Αθηνά Παλιεράκη</cp:lastModifiedBy>
  <cp:revision>18</cp:revision>
  <dcterms:created xsi:type="dcterms:W3CDTF">2018-06-01T06:07:19Z</dcterms:created>
  <dcterms:modified xsi:type="dcterms:W3CDTF">2018-06-07T21:24:04Z</dcterms:modified>
</cp:coreProperties>
</file>