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E70A9-0C76-4242-A62C-A95D28255FFA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37BF9-0AE4-4899-BFBB-E1B3EED3318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408E31-4D4F-405D-907F-10E62D2329FD}" type="datetimeFigureOut">
              <a:rPr lang="el-GR" smtClean="0"/>
              <a:pPr/>
              <a:t>12/6/2018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A7759A-B5B1-4F16-ABE8-CE4BB4013D1B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animals%20save%20the%20planet/The%20Animals%20Save%20the%20Planet%20-%20Supermarket%20Bags.mp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REDUCE</a:t>
            </a:r>
            <a:endParaRPr lang="el-GR" sz="9600" dirty="0"/>
          </a:p>
        </p:txBody>
      </p:sp>
    </p:spTree>
  </p:cSld>
  <p:clrMapOvr>
    <a:masterClrMapping/>
  </p:clrMapOvr>
  <p:transition>
    <p:wheel spokes="3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4" name="3 - Θέση περιεχομένου" descr="Αποτέλεσμα εικόνας για reduc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0714918">
            <a:off x="1924905" y="1076582"/>
            <a:ext cx="4756195" cy="4709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ποτέλεσμα εικόνας για κομποστοποιηση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348880"/>
            <a:ext cx="5905500" cy="3505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4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REDUCE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9600" dirty="0" smtClean="0"/>
              <a:t>The less rubbish we produce, the best for the environment.</a:t>
            </a:r>
            <a:endParaRPr lang="el-GR" sz="9600" dirty="0" smtClean="0"/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1] Use re-</a:t>
            </a:r>
            <a:r>
              <a:rPr lang="en-US" sz="3200" dirty="0" err="1" smtClean="0"/>
              <a:t>fillable</a:t>
            </a:r>
            <a:r>
              <a:rPr lang="en-US" sz="3200" dirty="0" smtClean="0"/>
              <a:t>  apparatus. We save the money and protect the environment.</a:t>
            </a:r>
            <a:endParaRPr lang="el-GR" sz="3200" dirty="0" smtClean="0"/>
          </a:p>
          <a:p>
            <a:r>
              <a:rPr lang="en-US" sz="3200" dirty="0" smtClean="0"/>
              <a:t>2]Buy no packaging food . The less rubbish we produce, the best for the environment</a:t>
            </a:r>
            <a:endParaRPr lang="el-GR" sz="3200" dirty="0" smtClean="0"/>
          </a:p>
          <a:p>
            <a:r>
              <a:rPr lang="en-US" sz="3200" dirty="0" smtClean="0"/>
              <a:t>3]Avoid too   much   packaging.</a:t>
            </a:r>
          </a:p>
          <a:p>
            <a:r>
              <a:rPr lang="en-US" sz="3200" dirty="0" smtClean="0"/>
              <a:t>4]Stop using plastic cups and plates</a:t>
            </a:r>
          </a:p>
          <a:p>
            <a:r>
              <a:rPr lang="en-US" sz="3200" dirty="0" smtClean="0"/>
              <a:t>5]Use re-usable bottles of water. </a:t>
            </a:r>
          </a:p>
          <a:p>
            <a:r>
              <a:rPr lang="en-US" sz="3200" dirty="0" smtClean="0"/>
              <a:t>6] Think about compost.</a:t>
            </a:r>
            <a:endParaRPr lang="el-GR" sz="3200" dirty="0" smtClean="0"/>
          </a:p>
          <a:p>
            <a:pPr>
              <a:buNone/>
            </a:pPr>
            <a:r>
              <a:rPr lang="en-US" sz="3200" dirty="0" smtClean="0"/>
              <a:t> </a:t>
            </a:r>
            <a:endParaRPr lang="el-GR" sz="3200" dirty="0" smtClean="0"/>
          </a:p>
          <a:p>
            <a:endParaRPr lang="el-GR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endParaRPr lang="el-GR" sz="3200" dirty="0"/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7]Don’t use plastic bags, invest on cloth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>
                <a:hlinkClick r:id="rId2" action="ppaction://hlinkfile"/>
              </a:rPr>
              <a:t>animals save the planet\The Animals Save the Planet - Supermarket Bags.mp4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4" name="3 - Θέση περιεχομένου" descr="Αποτέλεσμα εικόνας για reduc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916832"/>
            <a:ext cx="3168352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Σχετική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276872"/>
            <a:ext cx="5274310" cy="4311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ποτέλεσμα εικόνας για reduc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348" y="1935163"/>
            <a:ext cx="551330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4" name="3 - Θέση περιεχομένου" descr="Σχετική εικόνα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429000"/>
            <a:ext cx="4303365" cy="291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Αποτέλεσμα εικόνας για reduc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1916832"/>
            <a:ext cx="58197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Αποτέλεσμα εικόνας για reduce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3717032"/>
            <a:ext cx="35528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ποτέλεσμα εικόνας για reduc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04864"/>
            <a:ext cx="3096344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Σχετική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492896"/>
            <a:ext cx="38290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Reduce Reuse Recycle Sign Pictures images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92896"/>
            <a:ext cx="38100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Σχετική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564904"/>
            <a:ext cx="4283968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144</TotalTime>
  <Words>93</Words>
  <Application>Microsoft Office PowerPoint</Application>
  <PresentationFormat>Προβολή στην οθόνη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Ροή</vt:lpstr>
      <vt:lpstr> </vt:lpstr>
      <vt:lpstr>   REDUCE  </vt:lpstr>
      <vt:lpstr> </vt:lpstr>
      <vt:lpstr> </vt:lpstr>
      <vt:lpstr> </vt:lpstr>
      <vt:lpstr>Διαφάνεια 6</vt:lpstr>
      <vt:lpstr> </vt:lpstr>
      <vt:lpstr>Διαφάνεια 8</vt:lpstr>
      <vt:lpstr>Διαφάνεια 9</vt:lpstr>
      <vt:lpstr> 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Αθηνά Παλιεράκη</cp:lastModifiedBy>
  <cp:revision>17</cp:revision>
  <dcterms:created xsi:type="dcterms:W3CDTF">2018-06-05T08:52:51Z</dcterms:created>
  <dcterms:modified xsi:type="dcterms:W3CDTF">2018-06-12T19:05:18Z</dcterms:modified>
</cp:coreProperties>
</file>