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9" r:id="rId14"/>
    <p:sldId id="273" r:id="rId15"/>
    <p:sldId id="270" r:id="rId16"/>
    <p:sldId id="271" r:id="rId17"/>
    <p:sldId id="268" r:id="rId1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91F"/>
    <a:srgbClr val="7AEBFA"/>
    <a:srgbClr val="FB79C6"/>
    <a:srgbClr val="66FF33"/>
    <a:srgbClr val="AD4CFE"/>
    <a:srgbClr val="809503"/>
    <a:srgbClr val="FBF279"/>
    <a:srgbClr val="77FD8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89" d="100"/>
          <a:sy n="89" d="100"/>
        </p:scale>
        <p:origin x="11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DC7F-89EE-4100-B659-F8CAEC4698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54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B4E-6105-41EF-84AA-4C672A3A3F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7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DD09-5BD3-4459-AC3B-5FD055DF96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07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13E0-A83A-47D0-8A09-127EADAB6E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57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FC3A-BFEA-4C9A-9574-F201B54FC4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07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769EF-4928-4CE6-9E8E-3A1F4719E5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49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E0DD-4ABD-4857-AC2B-9FD0882954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FDEB-1442-49EC-BFDD-D5826754F4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72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0FC5-9066-4BFC-95B8-4A6FDDA28A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65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17A9-82CA-4230-B825-DC585002DD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44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459A-A45E-4AFC-A907-11F215968D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8F312E-49B9-482C-8C4A-FAA9ABA09D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292600"/>
            <a:ext cx="158273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49413"/>
            <a:ext cx="22479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11188" y="808038"/>
            <a:ext cx="7772400" cy="1470025"/>
          </a:xfrm>
        </p:spPr>
        <p:txBody>
          <a:bodyPr anchor="ctr"/>
          <a:lstStyle/>
          <a:p>
            <a:r>
              <a:rPr lang="en-US" sz="7200" smtClean="0">
                <a:solidFill>
                  <a:srgbClr val="008000"/>
                </a:solidFill>
                <a:latin typeface="Script MT Bold" panose="03040602040607080904" pitchFamily="66" charset="0"/>
              </a:rPr>
              <a:t>At the playground </a:t>
            </a:r>
            <a:endParaRPr lang="es-ES" sz="7200" smtClean="0">
              <a:solidFill>
                <a:srgbClr val="008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2106" name="Rectangle 58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949950"/>
            <a:ext cx="3273425" cy="76835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Sami_lahiji@yahoo.com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BP1.C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Unit 9 </a:t>
            </a:r>
          </a:p>
        </p:txBody>
      </p:sp>
      <p:pic>
        <p:nvPicPr>
          <p:cNvPr id="205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636838"/>
            <a:ext cx="326231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84588"/>
            <a:ext cx="25638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5128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7AE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 is throwing a ball. 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2282031"/>
            <a:ext cx="4667250" cy="3438525"/>
          </a:xfrm>
        </p:spPr>
      </p:pic>
    </p:spTree>
    <p:extLst>
      <p:ext uri="{BB962C8B-B14F-4D97-AF65-F5344CB8AC3E}">
        <p14:creationId xmlns:p14="http://schemas.microsoft.com/office/powerpoint/2010/main" val="8285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5128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B79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They’re playing a game. 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9" y="2343712"/>
            <a:ext cx="5239481" cy="3315163"/>
          </a:xfrm>
        </p:spPr>
      </p:pic>
    </p:spTree>
    <p:extLst>
      <p:ext uri="{BB962C8B-B14F-4D97-AF65-F5344CB8AC3E}">
        <p14:creationId xmlns:p14="http://schemas.microsoft.com/office/powerpoint/2010/main" val="52124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3" y="836712"/>
            <a:ext cx="5925016" cy="2147386"/>
          </a:xfrm>
        </p:spPr>
        <p:txBody>
          <a:bodyPr>
            <a:noAutofit/>
          </a:bodyPr>
          <a:lstStyle/>
          <a:p>
            <a:pPr algn="ctr"/>
            <a:r>
              <a:rPr lang="en-US" sz="495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Are they playing a game? </a:t>
            </a:r>
            <a:endParaRPr lang="en-US" sz="495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196219" cy="36135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0506" y="3523893"/>
            <a:ext cx="4173653" cy="179105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Segoe Print" panose="02000600000000000000" pitchFamily="2" charset="0"/>
              </a:rPr>
              <a:t>Yes, they are. </a:t>
            </a:r>
            <a:endParaRPr lang="en-US" sz="48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9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490549" cy="2643097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he riding a skateboard? 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6" y="2381681"/>
            <a:ext cx="3535370" cy="36473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2250" y="3523893"/>
            <a:ext cx="4271909" cy="1357122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7030A0"/>
                </a:solidFill>
                <a:latin typeface="Segoe Print" panose="02000600000000000000" pitchFamily="2" charset="0"/>
              </a:rPr>
              <a:t>No, he isn’t. </a:t>
            </a:r>
            <a:endParaRPr lang="en-US" sz="45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64061" y="1213172"/>
            <a:ext cx="5816279" cy="2040038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7AE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she jumping rope?</a:t>
            </a:r>
            <a:endParaRPr lang="en-US" sz="6000" dirty="0">
              <a:solidFill>
                <a:srgbClr val="7AEB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218972" y="3523893"/>
            <a:ext cx="4295187" cy="1528763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DC91F"/>
                </a:solidFill>
                <a:latin typeface="Segoe Print" panose="02000600000000000000" pitchFamily="2" charset="0"/>
              </a:rPr>
              <a:t>No, she isn’t </a:t>
            </a:r>
            <a:endParaRPr lang="en-US" sz="4500" dirty="0">
              <a:solidFill>
                <a:srgbClr val="0DC91F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9982"/>
            <a:ext cx="3677163" cy="3810532"/>
          </a:xfrm>
        </p:spPr>
      </p:pic>
    </p:spTree>
    <p:extLst>
      <p:ext uri="{BB962C8B-B14F-4D97-AF65-F5344CB8AC3E}">
        <p14:creationId xmlns:p14="http://schemas.microsoft.com/office/powerpoint/2010/main" val="400338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548681"/>
            <a:ext cx="6130509" cy="2016224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 he catching butterflies?</a:t>
            </a:r>
            <a:endParaRPr lang="en-US" sz="54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2250" y="3523893"/>
            <a:ext cx="4271909" cy="1357122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Yes, he is. </a:t>
            </a:r>
            <a:endParaRPr lang="en-US" sz="4500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735" y="1900096"/>
            <a:ext cx="3221184" cy="4158048"/>
          </a:xfrm>
        </p:spPr>
      </p:pic>
    </p:spTree>
    <p:extLst>
      <p:ext uri="{BB962C8B-B14F-4D97-AF65-F5344CB8AC3E}">
        <p14:creationId xmlns:p14="http://schemas.microsoft.com/office/powerpoint/2010/main" val="372683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727" y="1151849"/>
            <a:ext cx="6057433" cy="142424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B79C6"/>
                </a:solidFill>
                <a:latin typeface="Segoe Print" panose="02000600000000000000" pitchFamily="2" charset="0"/>
              </a:rPr>
              <a:t>Is she singing? </a:t>
            </a:r>
            <a:endParaRPr lang="en-US" sz="6000" dirty="0">
              <a:solidFill>
                <a:srgbClr val="FB79C6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8" y="1637941"/>
            <a:ext cx="2861308" cy="43729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0749" y="3523893"/>
            <a:ext cx="4833410" cy="140475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Segoe Print" panose="02000600000000000000" pitchFamily="2" charset="0"/>
              </a:rPr>
              <a:t>Yes, she is. </a:t>
            </a:r>
            <a:endParaRPr lang="en-US" sz="5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2204864"/>
            <a:ext cx="1343204" cy="2114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11" y="4005064"/>
            <a:ext cx="3051789" cy="1930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1" y="3641538"/>
            <a:ext cx="1883856" cy="1953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16" y="2373923"/>
            <a:ext cx="3029655" cy="1926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110" y="506605"/>
            <a:ext cx="5616178" cy="15128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0DC9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luck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0" y="2204864"/>
            <a:ext cx="1742071" cy="12834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97" y="3240139"/>
            <a:ext cx="1389445" cy="2121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4478" y="4246622"/>
            <a:ext cx="2197421" cy="2549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09" y="4507555"/>
            <a:ext cx="2076193" cy="2288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81617"/>
            <a:ext cx="1080120" cy="12455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98" y="640268"/>
            <a:ext cx="1080120" cy="12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33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447088" cy="11525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B79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 is dancing. </a:t>
            </a:r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4197350" cy="4351337"/>
          </a:xfrm>
          <a:solidFill>
            <a:schemeClr val="bg1"/>
          </a:solidFill>
        </p:spPr>
      </p:pic>
      <p:pic>
        <p:nvPicPr>
          <p:cNvPr id="307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856663" cy="14398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7AE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 is catching the butterflies. 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89138"/>
            <a:ext cx="3948113" cy="4351337"/>
          </a:xfrm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5128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77F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 is eating sandwich. 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316288" cy="4325938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5128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BF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She is kicking a ball.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81238"/>
            <a:ext cx="3678237" cy="3811587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5128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They are singing. 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9988"/>
            <a:ext cx="3810000" cy="31242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5128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809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 is riding a bike. 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41" y="2114418"/>
            <a:ext cx="3657917" cy="3773751"/>
          </a:xfrm>
        </p:spPr>
      </p:pic>
    </p:spTree>
    <p:extLst>
      <p:ext uri="{BB962C8B-B14F-4D97-AF65-F5344CB8AC3E}">
        <p14:creationId xmlns:p14="http://schemas.microsoft.com/office/powerpoint/2010/main" val="128094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5128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AD4C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She is jumping rope. 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10" y="1825625"/>
            <a:ext cx="2863179" cy="4351338"/>
          </a:xfrm>
        </p:spPr>
      </p:pic>
    </p:spTree>
    <p:extLst>
      <p:ext uri="{BB962C8B-B14F-4D97-AF65-F5344CB8AC3E}">
        <p14:creationId xmlns:p14="http://schemas.microsoft.com/office/powerpoint/2010/main" val="426783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785225" cy="15128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They are roller skating. 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45125"/>
            <a:ext cx="18399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73" y="1825625"/>
            <a:ext cx="3750853" cy="4351338"/>
          </a:xfrm>
        </p:spPr>
      </p:pic>
    </p:spTree>
    <p:extLst>
      <p:ext uri="{BB962C8B-B14F-4D97-AF65-F5344CB8AC3E}">
        <p14:creationId xmlns:p14="http://schemas.microsoft.com/office/powerpoint/2010/main" val="387135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</TotalTime>
  <Words>111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MV Boli</vt:lpstr>
      <vt:lpstr>Script MT Bold</vt:lpstr>
      <vt:lpstr>Segoe Print</vt:lpstr>
      <vt:lpstr>Office Theme</vt:lpstr>
      <vt:lpstr>At the playground </vt:lpstr>
      <vt:lpstr>He is dancing. </vt:lpstr>
      <vt:lpstr>He is catching the butterflies. </vt:lpstr>
      <vt:lpstr>He is eating sandwich. </vt:lpstr>
      <vt:lpstr>She is kicking a ball.</vt:lpstr>
      <vt:lpstr>They are singing. </vt:lpstr>
      <vt:lpstr>He is riding a bike. </vt:lpstr>
      <vt:lpstr>She is jumping rope. </vt:lpstr>
      <vt:lpstr>They are roller skating. </vt:lpstr>
      <vt:lpstr>He is throwing a ball. </vt:lpstr>
      <vt:lpstr>They’re playing a game. </vt:lpstr>
      <vt:lpstr>Are they playing a game? </vt:lpstr>
      <vt:lpstr>Is he riding a skateboard? </vt:lpstr>
      <vt:lpstr>Is she jumping rope?</vt:lpstr>
      <vt:lpstr>Is he catching butterflies?</vt:lpstr>
      <vt:lpstr>Is she singing? </vt:lpstr>
      <vt:lpstr>Good luck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Kalaye Digital</cp:lastModifiedBy>
  <cp:revision>463</cp:revision>
  <dcterms:created xsi:type="dcterms:W3CDTF">2010-05-23T14:28:12Z</dcterms:created>
  <dcterms:modified xsi:type="dcterms:W3CDTF">2015-05-12T05:58:14Z</dcterms:modified>
</cp:coreProperties>
</file>