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56" r:id="rId4"/>
    <p:sldId id="285" r:id="rId5"/>
    <p:sldId id="267" r:id="rId6"/>
    <p:sldId id="273" r:id="rId7"/>
    <p:sldId id="277" r:id="rId8"/>
    <p:sldId id="262" r:id="rId9"/>
    <p:sldId id="268" r:id="rId10"/>
    <p:sldId id="275" r:id="rId11"/>
    <p:sldId id="276" r:id="rId12"/>
    <p:sldId id="280" r:id="rId13"/>
    <p:sldId id="279" r:id="rId14"/>
    <p:sldId id="281" r:id="rId15"/>
    <p:sldId id="270" r:id="rId16"/>
    <p:sldId id="257" r:id="rId17"/>
    <p:sldId id="282" r:id="rId18"/>
    <p:sldId id="284" r:id="rId19"/>
    <p:sldId id="272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013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147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167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2439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220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6042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865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4973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7867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1668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365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827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761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8245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1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4253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889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5157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0807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246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544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481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530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005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133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123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81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555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81A6-B022-45F3-B14E-628AE90373B9}" type="datetimeFigureOut">
              <a:rPr lang="el-GR" smtClean="0"/>
              <a:pPr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F814146-5DD6-434A-BA21-794C7B8927C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54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Παγκόσμια Ημέρα Ατόμων με Αναπηρία - Νέα - Υπουργείο Υγεία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66" y="1355942"/>
            <a:ext cx="8317282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5103" y="1355942"/>
            <a:ext cx="251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Όλοι διαφορετικοί </a:t>
            </a:r>
          </a:p>
          <a:p>
            <a:pPr algn="ctr"/>
            <a:r>
              <a:rPr lang="el-G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Όλοι ίσοι</a:t>
            </a:r>
            <a:endParaRPr lang="el-G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413325" y="3542006"/>
            <a:ext cx="3319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 Δεκεμβρίου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4060" y="4689692"/>
            <a:ext cx="807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άτομα με αναπηρία διεκδικούν το δικαίωμά τους στη ζωή </a:t>
            </a:r>
          </a:p>
          <a:p>
            <a:pPr algn="ctr"/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αξιοπρέπεια.</a:t>
            </a:r>
          </a:p>
          <a:p>
            <a:pPr algn="ctr"/>
            <a:endParaRPr lang="el-GR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Ίσα δικαιώματα και βελτίωση της ποιότητας ζωής.</a:t>
            </a:r>
            <a:endParaRPr lang="el-GR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tefanos Korkolis-Sensitivities(Soundtrac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1742" y="5585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048519" y="912926"/>
            <a:ext cx="695442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 Kahlo</a:t>
            </a:r>
            <a:r>
              <a:rPr lang="el-G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l-G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Μεξικάνα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ζωγράφος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έκανε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τέχνη το μαρτύριό της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Ως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παιδί, ταλαιπωρήθηκε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πολιομυελίτιδα.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εφηβεία της, ένα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τροχαίο ατύχημα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σήμανε </a:t>
            </a:r>
            <a:r>
              <a:rPr lang="el-GR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΄ αυτή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αναπηρία εφ’ όρου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ζωής. </a:t>
            </a:r>
          </a:p>
          <a:p>
            <a:pPr algn="ctr">
              <a:lnSpc>
                <a:spcPct val="150000"/>
              </a:lnSpc>
            </a:pP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Η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Kahlo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συνήθιζε να λέει: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Τι χρειάζομαι τα πόδια εφόσον έχω φτερά </a:t>
            </a:r>
            <a:endParaRPr lang="el-G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πετάξω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;».</a:t>
            </a:r>
          </a:p>
        </p:txBody>
      </p:sp>
      <p:pic>
        <p:nvPicPr>
          <p:cNvPr id="2052" name="Picture 4" descr="Φρίντα Κάλο – μια γυναίκα με δύναμη ψυχής! | Everywoman.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1807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25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11000">
        <p15:prstTrans prst="peelOff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27322" y="4548469"/>
            <a:ext cx="121920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Μία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τις σημαντικότερες και ταλαντούχες χορεύτριες στην Ινδία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Ένα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αυτοκινητιστικό ατύχημα οδήγησε στον ακρωτηριασμό του δεξιού της ποδιού.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έβαλε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όμως κάτω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τεχνητό πόδι κατάφερε να φτάσει στην κορυφή. 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2850" cy="463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Ορθογώνιο 5"/>
          <p:cNvSpPr/>
          <p:nvPr/>
        </p:nvSpPr>
        <p:spPr>
          <a:xfrm>
            <a:off x="7302321" y="302948"/>
            <a:ext cx="46492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2060"/>
                </a:solidFill>
              </a:rPr>
              <a:t>Sudcha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Tsadran</a:t>
            </a:r>
            <a:endParaRPr lang="el-GR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52" y="1343422"/>
            <a:ext cx="4546242" cy="2842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6709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86273" y="707916"/>
            <a:ext cx="655534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Hellen Keller</a:t>
            </a:r>
          </a:p>
          <a:p>
            <a:pPr algn="ctr"/>
            <a:endParaRPr lang="el-GR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τυφλή και κωφάλαλη κοπέλα που έμαθε να επικοινωνεί.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αρακτηρίστηκε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ως το μεγαλύτερο θαύμα θέλησης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20ου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αιώνα.</a:t>
            </a: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Η ίδια συνήθιζε να λέει: </a:t>
            </a: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αισιοδοξία είναι η πίστη που οδηγεί στην επιτυχία. </a:t>
            </a:r>
            <a:endParaRPr lang="el-G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Τίποτε </a:t>
            </a:r>
            <a:r>
              <a:rPr lang="el-G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μπορεί να γίνει χωρίς ελπίδα και αυτοπεποίθηση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ζωή της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έγινε ταινία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τίτλο: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«The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miracle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worker»</a:t>
            </a: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(Τα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χρόνια στο σκοτάδι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1" y="117788"/>
            <a:ext cx="4622711" cy="6566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666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0000">
        <p15:prstTrans prst="peelOff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868472" y="26993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Christy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 </a:t>
            </a:r>
            <a:endParaRPr lang="el-GR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εννήθηκε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εγκεφαλική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παράλυση. </a:t>
            </a: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μόνο μέλος του σώματος που ελέγχει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αριστερό του πόδι με το οποίο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μάθει να γράφει και να ζωγραφίζει.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ζωή του έγινε ταινία, επτά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χρόνια μετά τον θάνατό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του.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8472" cy="382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8535" t="9369" r="6475" b="13291"/>
          <a:stretch/>
        </p:blipFill>
        <p:spPr>
          <a:xfrm>
            <a:off x="7701563" y="3102016"/>
            <a:ext cx="2842973" cy="352674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3484"/>
            <a:ext cx="5756856" cy="2899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169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143737"/>
            <a:ext cx="61844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αληθινή ιστορία της νεαρής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serfer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Bethany Hamilton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αφού έχασε το ένα της χέρι από επίθεση καρχαρία,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βρήκε το κουράγιο να συνεχίσει κανονικά τη ζωή της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κατάφερε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γίνει και πάλι πρωταθλήτρια, 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εμπνέοντας έτσι εκατομμύρια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ανθρώπους μέσα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αποφασιστικότητα και την πίστη που έδειξε.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355"/>
            <a:ext cx="6175329" cy="339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/>
          <a:srcRect l="15624" t="-508" r="657" b="508"/>
          <a:stretch/>
        </p:blipFill>
        <p:spPr>
          <a:xfrm>
            <a:off x="6175329" y="384001"/>
            <a:ext cx="4026857" cy="2466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588" y="4000997"/>
            <a:ext cx="5765374" cy="266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5259" y="122391"/>
            <a:ext cx="6050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Νικήτρια</a:t>
            </a:r>
            <a:endParaRPr lang="el-GR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845" y="1628383"/>
            <a:ext cx="2993720" cy="2372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0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6" y="231732"/>
            <a:ext cx="10847540" cy="66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360609"/>
            <a:ext cx="1208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</a:rPr>
              <a:t>Μπορώ να προσφέρω ό,τι κι εσύ, φτάνει να μου δώσεις τα εφόδια και την ευκαιρία.</a:t>
            </a:r>
            <a:endParaRPr lang="el-GR" sz="2400" b="1" dirty="0">
              <a:solidFill>
                <a:srgbClr val="00206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4259" r="20755"/>
          <a:stretch/>
        </p:blipFill>
        <p:spPr>
          <a:xfrm>
            <a:off x="463640" y="1255422"/>
            <a:ext cx="4713668" cy="49911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30989" t="14325" r="27189"/>
          <a:stretch/>
        </p:blipFill>
        <p:spPr>
          <a:xfrm>
            <a:off x="6516547" y="1747776"/>
            <a:ext cx="4595148" cy="4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comb/>
      </p:transition>
    </mc:Choice>
    <mc:Fallback xmlns="">
      <p:transition spd="slow" advClick="0" advTm="8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4897" y="2693185"/>
            <a:ext cx="327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rgbClr val="002060"/>
                </a:solidFill>
              </a:rPr>
              <a:t> Α _ _ _ _ _ _ Σ</a:t>
            </a:r>
            <a:endParaRPr lang="el-GR" sz="4000" b="1" dirty="0">
              <a:solidFill>
                <a:srgbClr val="00206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4403" y="1123011"/>
            <a:ext cx="4933817" cy="286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1897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002060"/>
                </a:solidFill>
              </a:rPr>
              <a:t>Άνθρωπος είναι η λέξη που ψάχνεις. Όχι ανάπηρος</a:t>
            </a:r>
            <a:r>
              <a:rPr lang="el-GR" sz="4000" b="1" dirty="0" smtClean="0">
                <a:solidFill>
                  <a:srgbClr val="002060"/>
                </a:solidFill>
              </a:rPr>
              <a:t>.</a:t>
            </a:r>
            <a:endParaRPr lang="el-GR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10678" y="1021810"/>
            <a:ext cx="527345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600" dirty="0" smtClean="0">
                <a:solidFill>
                  <a:srgbClr val="002060"/>
                </a:solidFill>
              </a:rPr>
              <a:t>Ας προσπαθήσουμε όλοι μας, </a:t>
            </a:r>
          </a:p>
          <a:p>
            <a:pPr algn="ctr">
              <a:lnSpc>
                <a:spcPct val="150000"/>
              </a:lnSpc>
            </a:pPr>
            <a:r>
              <a:rPr lang="el-GR" sz="2600" dirty="0" smtClean="0">
                <a:solidFill>
                  <a:srgbClr val="002060"/>
                </a:solidFill>
              </a:rPr>
              <a:t>έστω και για μια στιγμή, </a:t>
            </a:r>
          </a:p>
          <a:p>
            <a:pPr algn="ctr">
              <a:lnSpc>
                <a:spcPct val="150000"/>
              </a:lnSpc>
            </a:pPr>
            <a:r>
              <a:rPr lang="el-GR" sz="2600" dirty="0" smtClean="0">
                <a:solidFill>
                  <a:srgbClr val="002060"/>
                </a:solidFill>
              </a:rPr>
              <a:t>να μπούμε στη διαφορετικότητα </a:t>
            </a:r>
          </a:p>
          <a:p>
            <a:pPr algn="ctr">
              <a:lnSpc>
                <a:spcPct val="150000"/>
              </a:lnSpc>
            </a:pPr>
            <a:r>
              <a:rPr lang="el-GR" sz="2600" dirty="0" smtClean="0">
                <a:solidFill>
                  <a:srgbClr val="002060"/>
                </a:solidFill>
              </a:rPr>
              <a:t>του άλλου.</a:t>
            </a:r>
          </a:p>
          <a:p>
            <a:pPr algn="ctr">
              <a:lnSpc>
                <a:spcPct val="150000"/>
              </a:lnSpc>
            </a:pPr>
            <a:endParaRPr lang="el-GR" sz="26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l-GR" sz="2600" dirty="0" smtClean="0">
                <a:solidFill>
                  <a:srgbClr val="002060"/>
                </a:solidFill>
              </a:rPr>
              <a:t>Ίσως έτσι γίνουμε καλύτεροι </a:t>
            </a:r>
            <a:r>
              <a:rPr lang="el-GR" sz="2800" dirty="0">
                <a:solidFill>
                  <a:srgbClr val="002060"/>
                </a:solidFill>
              </a:rPr>
              <a:t>Α</a:t>
            </a:r>
            <a:r>
              <a:rPr lang="el-GR" sz="2800" dirty="0" smtClean="0">
                <a:solidFill>
                  <a:srgbClr val="002060"/>
                </a:solidFill>
              </a:rPr>
              <a:t>ΝΘΡΩΠΟΙ.</a:t>
            </a:r>
          </a:p>
          <a:p>
            <a:pPr algn="ctr"/>
            <a:endParaRPr lang="el-GR" sz="28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7 Best ΑΜΕΑ images | παιδιά με ειδικές ανάγκες, ειδικές ανάγκες, παιδιά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429" r="16632"/>
          <a:stretch/>
        </p:blipFill>
        <p:spPr bwMode="auto">
          <a:xfrm>
            <a:off x="175364" y="175364"/>
            <a:ext cx="5849654" cy="6463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3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2000">
        <p:dissolve/>
      </p:transition>
    </mc:Choice>
    <mc:Fallback>
      <p:transition spd="slow" advClick="0" advTm="2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3091"/>
          <a:stretch/>
        </p:blipFill>
        <p:spPr>
          <a:xfrm>
            <a:off x="0" y="990262"/>
            <a:ext cx="5761972" cy="461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Ορθογώνιο 5"/>
          <p:cNvSpPr/>
          <p:nvPr/>
        </p:nvSpPr>
        <p:spPr>
          <a:xfrm>
            <a:off x="5761972" y="679671"/>
            <a:ext cx="621290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άνθρωπος είναι φτιαγμένος - από τη φύση του -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κοιτά ψηλά, να οραματίζεται και να προσπαθεί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ν’ αγγίξει το όνειρο του.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να το πετύχει, όμως, χρειάζεται φτερά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θα τον βοηθήσουν να φτάσει γρηγορότερα και ευκολότερα.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φτερά είναι οι ικανότητες του καθενός.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Κάποιοι, όμως, έχουν μικρότερα φτερά και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νιώθουν διαφορετικοί. </a:t>
            </a:r>
          </a:p>
          <a:p>
            <a:pPr algn="ctr">
              <a:lnSpc>
                <a:spcPct val="200000"/>
              </a:lnSpc>
            </a:pPr>
            <a:endParaRPr lang="el-G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6997"/>
            <a:ext cx="5752617" cy="4606724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157732" y="392259"/>
            <a:ext cx="60096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Παρ’ όλ’ αυτά, μπορούν κι εκείνοι ν’ ανέβουν ψηλά,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απλώς χρειάζονται δίπλα τους κάποιους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να τους μάθουν τον τρόπο ν’ ανοίγουν τα φτερά τους και να πετούν όλο και πιο ψηλά.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άτομα με ειδικές ανάγκες έχουν τα δικά τους μοναδικά και ιδιαίτερα φτερά.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πέταγμα τους γίνεται ομορφότερο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οι άλλοι τους χαϊδεύουν απαλά τα φτερά και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πετούν μαζί τους. </a:t>
            </a:r>
          </a:p>
          <a:p>
            <a:pPr algn="ctr"/>
            <a:endParaRPr lang="el-GR" dirty="0">
              <a:solidFill>
                <a:srgbClr val="002060"/>
              </a:solidFill>
            </a:endParaRPr>
          </a:p>
          <a:p>
            <a:pPr algn="ctr"/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Θεοδοσία Καραγιάννη</a:t>
            </a:r>
          </a:p>
          <a:p>
            <a:pPr algn="ctr"/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(Ψυχολόγος - Συγγραφέας)</a:t>
            </a:r>
          </a:p>
        </p:txBody>
      </p:sp>
    </p:spTree>
    <p:extLst>
      <p:ext uri="{BB962C8B-B14F-4D97-AF65-F5344CB8AC3E}">
        <p14:creationId xmlns:p14="http://schemas.microsoft.com/office/powerpoint/2010/main" val="40189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Εκπαιδευτικό Υλικό - Κώφωσ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7" y="87682"/>
            <a:ext cx="5768356" cy="66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868563" y="2263438"/>
            <a:ext cx="6125226" cy="3330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Ανάμεσά μας ζουν άνθρωποι με ειδικές ανάγκες, </a:t>
            </a:r>
          </a:p>
          <a:p>
            <a:pPr lvl="1"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η φύση τους στέρησε κάποια βασικά χαρίσματα.</a:t>
            </a:r>
          </a:p>
          <a:p>
            <a:pPr lvl="1"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πολλοί και είναι δίπλα μας καθημερινά,</a:t>
            </a:r>
          </a:p>
          <a:p>
            <a:pPr lvl="1"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δίνοντας τον δικό τους αγώνα και </a:t>
            </a:r>
          </a:p>
          <a:p>
            <a:pPr lvl="1"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άξιοι θαυμασμού.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290016" y="1169093"/>
            <a:ext cx="5560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ΑΛΦΑΒΗΤΑΡΙ ΤΩΝ ΚΩΦΑΛΑΛΩΝ</a:t>
            </a:r>
            <a:endParaRPr lang="el-G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 Kodaly Method - Melody Footstep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15" y="187890"/>
            <a:ext cx="6573871" cy="647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774286" y="1112446"/>
            <a:ext cx="48851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Μέθοδος 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Kodaly</a:t>
            </a:r>
            <a:endParaRPr lang="el-GR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914366" y="2070236"/>
            <a:ext cx="4885151" cy="389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dirty="0" smtClean="0"/>
              <a:t> </a:t>
            </a:r>
            <a:r>
              <a:rPr lang="el-GR" dirty="0" smtClean="0">
                <a:solidFill>
                  <a:srgbClr val="002060"/>
                </a:solidFill>
              </a:rPr>
              <a:t>Τα σύμβολα της χειρονομικής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</a:rPr>
              <a:t> του Ούγγρου συνθέτη Ζόλνταν Κοντάι. </a:t>
            </a:r>
          </a:p>
          <a:p>
            <a:pPr algn="ctr">
              <a:lnSpc>
                <a:spcPct val="200000"/>
              </a:lnSpc>
            </a:pPr>
            <a:endParaRPr lang="el-GR" dirty="0" smtClean="0">
              <a:solidFill>
                <a:srgbClr val="00206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</a:rPr>
              <a:t>Κάθε νότα (μουσικός ήχος)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</a:rPr>
              <a:t>συμβολίζεται με μια συγκεκριμένη θέση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</a:rPr>
              <a:t> του χεριού,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</a:rPr>
              <a:t>όπως φαίνεται στο διπλανό σχήμα.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dissolve/>
      </p:transition>
    </mc:Choice>
    <mc:Fallback xmlns="">
      <p:transition spd="slow" advClick="0" advTm="1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27322" y="586885"/>
            <a:ext cx="12192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Γεννήθηκα διαφορετικός, αλλά θα ζήσω σαν ίσος</a:t>
            </a:r>
          </a:p>
          <a:p>
            <a:pPr algn="ctr"/>
            <a:endParaRPr lang="el-GR" sz="2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Θέληση </a:t>
            </a:r>
            <a:r>
              <a:rPr lang="el-G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Επιτυχία</a:t>
            </a:r>
          </a:p>
          <a:p>
            <a:pPr algn="ctr"/>
            <a:endParaRPr lang="el-G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" y="2749270"/>
            <a:ext cx="12191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Πολλοί είναι οι διάσημοι με αναπηρίες οι οποίοι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όχι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μόνο δεν σταμάτησαν να παλεύουν για τη ζωή, </a:t>
            </a:r>
          </a:p>
          <a:p>
            <a:pPr algn="ctr">
              <a:lnSpc>
                <a:spcPct val="20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αλλά άφησαν ιστορία με τις ιδιαιτερότητες και τα ταλέντα τους.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Ας δούμε λοιπόν κάποιους από αυτούς: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Οι δέκα καλύτερες συμφωνίες της κλασικής μουσικής - ΤΑ ΝΕ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" y="87682"/>
            <a:ext cx="4985359" cy="6676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5561556" y="1302800"/>
            <a:ext cx="624077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Ludwig van Beethoven</a:t>
            </a:r>
            <a:endParaRPr lang="el-GR" sz="2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Μελωδίες που έγραψαν την ιστορία της μουσικής.</a:t>
            </a:r>
          </a:p>
          <a:p>
            <a:pPr algn="ctr">
              <a:lnSpc>
                <a:spcPct val="150000"/>
              </a:lnSpc>
            </a:pPr>
            <a:endParaRPr lang="el-GR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l-GR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Μελωδίες που δεν άκουσε ποτέ.</a:t>
            </a:r>
          </a:p>
          <a:p>
            <a:pPr algn="ctr"/>
            <a:endParaRPr lang="el-G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5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6079300" y="4586906"/>
            <a:ext cx="61127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Stevie</a:t>
            </a:r>
            <a:r>
              <a:rPr lang="el-G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l-G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εννήθηκε τυφλός,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αλλά αυτό δεν τον εμπόδισε να αξιοποιήσει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ταλέντο του στη μουσική και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κάνει μια εκπληκτική καριέρα.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55575" y="4740794"/>
            <a:ext cx="55615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Bocelli</a:t>
            </a:r>
            <a:endParaRPr lang="el-GR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Ιταλός τενόρος, τραγουδοποιός και παραγωγός.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Γεννήθηκε με προβλήματα όρασης και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12 του χρόνια, 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μετά από ένα ατύχημα, τυφλώθηκε εντελώς. 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Stevie Wonder: Θα υποβληθεί σε μεταμόσχευση νεφρο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180" y="693608"/>
            <a:ext cx="6244939" cy="389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Ορθογώνιο 7"/>
          <p:cNvSpPr/>
          <p:nvPr/>
        </p:nvSpPr>
        <p:spPr>
          <a:xfrm>
            <a:off x="87684" y="144855"/>
            <a:ext cx="118871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Τραγουδώντας με τα μάτια της ψυχής</a:t>
            </a:r>
            <a:endParaRPr lang="el-GR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0" name="Picture 10" descr="anτρεα μποτσελλι: Βλεπει με τα ματια τησ καρδια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780"/>
            <a:ext cx="5862180" cy="3893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5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798917" y="627902"/>
            <a:ext cx="61808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Hawking</a:t>
            </a:r>
            <a:endParaRPr lang="el-G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</a:t>
            </a:r>
            <a:r>
              <a:rPr lang="el-G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του, ύστερα από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σειρά εξετάσεων,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διάγνωση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γιατρών αναφέρει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ασθένεια στους νευρώνες του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σώματος και μικρή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διάρκεια ζωής.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Διέψευσε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προσδοκία και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έγινε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ένας από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τους πιο διάσημους επιστήμονες στον κόσμο. </a:t>
            </a:r>
            <a:endParaRPr lang="el-G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ολοκλήρου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παράλυτος</a:t>
            </a: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καθηλωμένος </a:t>
            </a:r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αναπηρική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καρέκλα – 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επικοινωνούσε μόνο μέσω ειδικού υπολογιστή. </a:t>
            </a:r>
            <a:endParaRPr lang="el-G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023"/>
            <a:ext cx="5683170" cy="409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86" y="4091511"/>
            <a:ext cx="5148942" cy="26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746</Words>
  <Application>Microsoft Office PowerPoint</Application>
  <PresentationFormat>Ευρεία οθόνη</PresentationFormat>
  <Paragraphs>139</Paragraphs>
  <Slides>18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Wingdings 3</vt:lpstr>
      <vt:lpstr>Θέμα του Office</vt:lpstr>
      <vt:lpstr>Wisp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HP</dc:creator>
  <cp:lastModifiedBy>teacher</cp:lastModifiedBy>
  <cp:revision>88</cp:revision>
  <dcterms:created xsi:type="dcterms:W3CDTF">2020-12-03T07:27:15Z</dcterms:created>
  <dcterms:modified xsi:type="dcterms:W3CDTF">2020-12-12T21:32:23Z</dcterms:modified>
</cp:coreProperties>
</file>