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800" b="1" dirty="0" smtClean="0"/>
              <a:t>ΙΣΤΟΡΙΑ Ε΄ </a:t>
            </a:r>
            <a:endParaRPr lang="el-GR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4000" dirty="0" smtClean="0">
                <a:solidFill>
                  <a:srgbClr val="FFC000"/>
                </a:solidFill>
              </a:rPr>
              <a:t>Στα βυζαντινά χρόνια</a:t>
            </a:r>
            <a:endParaRPr lang="el-GR" sz="4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50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chemeClr val="accent1">
                    <a:lumMod val="50000"/>
                  </a:schemeClr>
                </a:solidFill>
              </a:rPr>
              <a:t>1. Οι Ρωμαίοι κυβερνούν τους Έλληνες</a:t>
            </a:r>
            <a:endParaRPr lang="el-GR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56616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l-GR" dirty="0" smtClean="0">
                <a:solidFill>
                  <a:srgbClr val="FF0000"/>
                </a:solidFill>
              </a:rPr>
              <a:t>Η υποδούλωση της Ελλάδας έχει δυσάρεστες συνέπειες για τους Έλληνες. Οι Ρωμαίοι διοικούν τους κατακτημένους  με σκληρό τρόπο. Κάθε πόλη αντιμετωπίζεται ανάλογα με τη στάση που τήρησε απέναντί της.</a:t>
            </a:r>
            <a:endParaRPr 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39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</TotalTime>
  <Words>45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Apex</vt:lpstr>
      <vt:lpstr>ΙΣΤΟΡΙΑ Ε΄ </vt:lpstr>
      <vt:lpstr>1. Οι Ρωμαίοι κυβερνούν τους Έλληνες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ΙΣΤΟΡΙΑ Ε΄ </dc:title>
  <dc:creator>john Alexopoulos</dc:creator>
  <cp:lastModifiedBy>john Alexopoulos</cp:lastModifiedBy>
  <cp:revision>2</cp:revision>
  <dcterms:created xsi:type="dcterms:W3CDTF">2006-08-16T00:00:00Z</dcterms:created>
  <dcterms:modified xsi:type="dcterms:W3CDTF">2024-11-16T09:06:40Z</dcterms:modified>
</cp:coreProperties>
</file>