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42E1B2-7C64-DB35-64B0-04F80C076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49EC3A5-5F1E-6EB7-261D-653406A7D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48177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43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class01.sch.gr/modules/units/?course=9060420111&amp;id=111804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6A1D8C-88F0-C034-F315-D11D41E305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0" i="0" u="sng" dirty="0">
                <a:solidFill>
                  <a:srgbClr val="285B59"/>
                </a:solidFill>
                <a:effectLst/>
                <a:latin typeface="Roboto" panose="02000000000000000000" pitchFamily="2" charset="0"/>
                <a:hlinkClick r:id="rId2"/>
              </a:rPr>
              <a:t>Έχουμε δικαιώματα και υποχρεώσεις!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382995-BE65-C41C-29B5-E982133121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spcAft>
                <a:spcPts val="750"/>
              </a:spcAft>
            </a:pPr>
            <a:r>
              <a:rPr lang="el-GR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Οι μαθητές θα εξοικειωθούν με τα παρακάτω θέματα: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Με το πλαίσιο προστασίας της </a:t>
            </a:r>
            <a:r>
              <a:rPr lang="el-GR" b="0" i="0" dirty="0" err="1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Ευρωπαικής</a:t>
            </a:r>
            <a:r>
              <a:rPr lang="el-GR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 Ένωσης για το διαδίκτυο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Με τα δικαιώματα και τις υποχρεώσεις κατά τη χρήση του διαδικτύου</a:t>
            </a:r>
          </a:p>
          <a:p>
            <a:pPr algn="l">
              <a:spcAft>
                <a:spcPts val="750"/>
              </a:spcAft>
            </a:pPr>
            <a:r>
              <a:rPr lang="el-GR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Θα καλλιεργήσουν δεξιότητες σχετικά με τη ψηφιακή τους </a:t>
            </a:r>
            <a:r>
              <a:rPr lang="el-GR" b="0" i="0" dirty="0" err="1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πολιτότητα</a:t>
            </a:r>
            <a:r>
              <a:rPr lang="el-GR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082413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Ευρεία οθόνη</PresentationFormat>
  <Paragraphs>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Open Sans</vt:lpstr>
      <vt:lpstr>Roboto</vt:lpstr>
      <vt:lpstr>Θέμα του Office</vt:lpstr>
      <vt:lpstr>Έχουμε δικαιώματα και υποχρεώσεις!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ΜΑΡΙΑ ΠΑΝΑΓΟΠΟΥΛΟΥ</dc:creator>
  <cp:lastModifiedBy>ΜΑΡΙΑ ΠΑΝΑΓΟΠΟΥΛΟΥ</cp:lastModifiedBy>
  <cp:revision>1</cp:revision>
  <dcterms:created xsi:type="dcterms:W3CDTF">2024-11-24T23:18:43Z</dcterms:created>
  <dcterms:modified xsi:type="dcterms:W3CDTF">2024-11-24T23:20:00Z</dcterms:modified>
</cp:coreProperties>
</file>