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4630400" cy="8229600"/>
  <p:notesSz cx="8229600" cy="14630400"/>
  <p:embeddedFontLst>
    <p:embeddedFont>
      <p:font typeface="Mukta Light"/>
      <p:regular r:id="rId14"/>
    </p:embeddedFont>
    <p:embeddedFont>
      <p:font typeface="Prompt Medium" panose="00000600000000000000" pitchFamily="2" charset="-34"/>
      <p:regular r:id="rId15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3" d="100"/>
          <a:sy n="53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17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5E60D-FB25-B9F0-30EC-01C10420E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FA0F19-F6D2-FCB9-6FD8-EE7EC377FC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582981-EBAA-28D6-404C-60FB8D39E8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9550E-93D5-F39B-D467-D48E8FC89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6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quizizz.com/admin/quiz/6705b5c39bbc6e69183c3897?searchLocale=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640919"/>
            <a:ext cx="7415927" cy="1892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450"/>
              </a:lnSpc>
              <a:buNone/>
            </a:pPr>
            <a:r>
              <a:rPr lang="en-US" sz="59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Το Ηλιακό Μας Σύστημα</a:t>
            </a:r>
            <a:endParaRPr lang="en-US" sz="5950" dirty="0"/>
          </a:p>
        </p:txBody>
      </p:sp>
      <p:sp>
        <p:nvSpPr>
          <p:cNvPr id="4" name="Text 1"/>
          <p:cNvSpPr/>
          <p:nvPr/>
        </p:nvSpPr>
        <p:spPr>
          <a:xfrm>
            <a:off x="6350437" y="3903821"/>
            <a:ext cx="7415927" cy="19752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Το ηλιακό μας σύστημα είναι ένα εκπληκτικό σύνολο σωμάτων που περιφέρονται γύρω από τον Ήλιο, το αστέρι μας. Περιλαμβάνει πλανήτες, δορυφόρους, αστεροειδείς και κομήτες. Η μελέτη του Ηλιακού Συστήματος μας βοηθά να κατανοήσουμε την ιστορία και την εξέλιξη του σύμπαντος.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437" y="6175177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057" y="6182797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68716" y="6156722"/>
            <a:ext cx="3310176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DAD8E9"/>
                </a:solidFill>
                <a:latin typeface="Mukta Bold" pitchFamily="34" charset="0"/>
                <a:ea typeface="Mukta Bold" pitchFamily="34" charset="-122"/>
                <a:cs typeface="Mukta Bold" pitchFamily="34" charset="-120"/>
              </a:rPr>
              <a:t>by Fotis Giannakopoulos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4734758"/>
            <a:ext cx="7470815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Συμπεράσματα και Επίλογος</a:t>
            </a:r>
            <a:endParaRPr lang="en-US" sz="4300" dirty="0"/>
          </a:p>
        </p:txBody>
      </p:sp>
      <p:sp>
        <p:nvSpPr>
          <p:cNvPr id="4" name="Text 1"/>
          <p:cNvSpPr/>
          <p:nvPr/>
        </p:nvSpPr>
        <p:spPr>
          <a:xfrm>
            <a:off x="864037" y="5790843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Το Ηλιακό Σύστημα, ένα εκπληκτικό μέρος γεμάτο μυστήρια και θαύματα. Κάθε νέα ανακάλυψη μας φέρνει πιο κοντά στην κατανόηση του σύμπαντος.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34F7B-14AA-916A-A107-C6A82353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136F0F0-C2EB-594C-9951-672BBB331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8DA581C7-E98E-181E-CFF2-C4C6545C4361}"/>
              </a:ext>
            </a:extLst>
          </p:cNvPr>
          <p:cNvSpPr/>
          <p:nvPr/>
        </p:nvSpPr>
        <p:spPr>
          <a:xfrm>
            <a:off x="864037" y="4734758"/>
            <a:ext cx="7470815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96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  <a:hlinkClick r:id="rId4"/>
              </a:rPr>
              <a:t>QUIZ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965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3086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4037" y="4152900"/>
            <a:ext cx="6787277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Αυτόφωτα και Ετερόφωτα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864037" y="5486638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1080135" y="5599748"/>
            <a:ext cx="12311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1</a:t>
            </a:r>
            <a:endParaRPr lang="en-US" sz="2550" dirty="0"/>
          </a:p>
        </p:txBody>
      </p:sp>
      <p:sp>
        <p:nvSpPr>
          <p:cNvPr id="6" name="Text 3"/>
          <p:cNvSpPr/>
          <p:nvPr/>
        </p:nvSpPr>
        <p:spPr>
          <a:xfrm>
            <a:off x="1666280" y="548663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Αυτόφωτα</a:t>
            </a:r>
            <a:endParaRPr lang="en-US" sz="2150" dirty="0"/>
          </a:p>
        </p:txBody>
      </p:sp>
      <p:sp>
        <p:nvSpPr>
          <p:cNvPr id="7" name="Text 4"/>
          <p:cNvSpPr/>
          <p:nvPr/>
        </p:nvSpPr>
        <p:spPr>
          <a:xfrm>
            <a:off x="1666280" y="5977652"/>
            <a:ext cx="552557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Τα αυτοφωτα ουράνια σώματα, όπως ο Ήλιος, παράγουν το δικό τους φως.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7438668" y="5486638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9" name="Text 6"/>
          <p:cNvSpPr/>
          <p:nvPr/>
        </p:nvSpPr>
        <p:spPr>
          <a:xfrm>
            <a:off x="7620119" y="5599748"/>
            <a:ext cx="192524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2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8240911" y="548663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Ετερόφωτα</a:t>
            </a:r>
            <a:endParaRPr lang="en-US" sz="2150" dirty="0"/>
          </a:p>
        </p:txBody>
      </p:sp>
      <p:sp>
        <p:nvSpPr>
          <p:cNvPr id="11" name="Text 8"/>
          <p:cNvSpPr/>
          <p:nvPr/>
        </p:nvSpPr>
        <p:spPr>
          <a:xfrm>
            <a:off x="8240911" y="5977652"/>
            <a:ext cx="552557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Τα ετερόφωτα ουράνια σώματα, όπως η Σελήνη, αντανακλούν το φως που λαμβάνουν από άλλα ουράνια σώματα.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091565"/>
            <a:ext cx="6188869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Τι είναι ένας Πλανήτης;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350437" y="2147649"/>
            <a:ext cx="3584615" cy="2938224"/>
          </a:xfrm>
          <a:prstGeom prst="roundRect">
            <a:avLst>
              <a:gd name="adj" fmla="val 352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Text 2"/>
          <p:cNvSpPr/>
          <p:nvPr/>
        </p:nvSpPr>
        <p:spPr>
          <a:xfrm>
            <a:off x="6612493" y="2409706"/>
            <a:ext cx="306050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Περιστροφή Γύρω από Άστρο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612493" y="3243620"/>
            <a:ext cx="3060502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Ένας πλανήτης περιστρέφεται γύρω από ένα αστέρι, όπως η Γη γύρω από τον Ήλιο.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10181868" y="2147649"/>
            <a:ext cx="3584615" cy="2938224"/>
          </a:xfrm>
          <a:prstGeom prst="roundRect">
            <a:avLst>
              <a:gd name="adj" fmla="val 352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8" name="Text 5"/>
          <p:cNvSpPr/>
          <p:nvPr/>
        </p:nvSpPr>
        <p:spPr>
          <a:xfrm>
            <a:off x="10443924" y="240970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Σφαιρικό Σχήμα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43924" y="2900720"/>
            <a:ext cx="306050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Ένας πλανήτης έχει σφαιρικό σχήμα λόγω της βαρύτητάς του.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350437" y="5332690"/>
            <a:ext cx="7415927" cy="1805226"/>
          </a:xfrm>
          <a:prstGeom prst="roundRect">
            <a:avLst>
              <a:gd name="adj" fmla="val 5744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1" name="Text 8"/>
          <p:cNvSpPr/>
          <p:nvPr/>
        </p:nvSpPr>
        <p:spPr>
          <a:xfrm>
            <a:off x="6612493" y="5594747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Καθαρισμός Τροχιάς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612493" y="6085761"/>
            <a:ext cx="689181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Ένας πλανήτης έχει καθαρίσει την τροχιά του από άλλα σώματα.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464832"/>
            <a:ext cx="6962061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Χαρακτηριστικά Πλανητών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864037" y="376773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Μέγεθος</a:t>
            </a:r>
            <a:endParaRPr lang="en-US" sz="2150" dirty="0"/>
          </a:p>
        </p:txBody>
      </p:sp>
      <p:sp>
        <p:nvSpPr>
          <p:cNvPr id="4" name="Text 2"/>
          <p:cNvSpPr/>
          <p:nvPr/>
        </p:nvSpPr>
        <p:spPr>
          <a:xfrm>
            <a:off x="864037" y="4357449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Οι πλανήτες διαφέρουν σε μέγεθος, από τον μικρό Ερμή έως τον γιγαντιαίο Δία.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76773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Σύνθεση</a:t>
            </a:r>
            <a:endParaRPr lang="en-US" sz="2150" dirty="0"/>
          </a:p>
        </p:txBody>
      </p:sp>
      <p:sp>
        <p:nvSpPr>
          <p:cNvPr id="6" name="Text 4"/>
          <p:cNvSpPr/>
          <p:nvPr/>
        </p:nvSpPr>
        <p:spPr>
          <a:xfrm>
            <a:off x="5372695" y="4357449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Η σύνθεση των πλανητών ποικίλει, από βραχώδεις όπως η Γη έως αέριους όπως ο Κρόνος.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76773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Ατμόσφαιρα</a:t>
            </a:r>
            <a:endParaRPr lang="en-US" sz="2150" dirty="0"/>
          </a:p>
        </p:txBody>
      </p:sp>
      <p:sp>
        <p:nvSpPr>
          <p:cNvPr id="8" name="Text 6"/>
          <p:cNvSpPr/>
          <p:nvPr/>
        </p:nvSpPr>
        <p:spPr>
          <a:xfrm>
            <a:off x="9881354" y="4357449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Κάποιοι πλανήτες έχουν ατμόσφαιρα, η οποία προστατεύει από την ηλιακή ακτινοβολία.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7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678894"/>
            <a:ext cx="5486400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Τι είναι ένα Άστρο;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705481" y="1734979"/>
            <a:ext cx="30480" cy="5817870"/>
          </a:xfrm>
          <a:prstGeom prst="roundRect">
            <a:avLst>
              <a:gd name="adj" fmla="val 340200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5" name="Shape 2"/>
          <p:cNvSpPr/>
          <p:nvPr/>
        </p:nvSpPr>
        <p:spPr>
          <a:xfrm>
            <a:off x="6967954" y="2275046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Shape 3"/>
          <p:cNvSpPr/>
          <p:nvPr/>
        </p:nvSpPr>
        <p:spPr>
          <a:xfrm>
            <a:off x="6443008" y="201263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7" name="Text 4"/>
          <p:cNvSpPr/>
          <p:nvPr/>
        </p:nvSpPr>
        <p:spPr>
          <a:xfrm>
            <a:off x="6659106" y="2125742"/>
            <a:ext cx="123111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1</a:t>
            </a:r>
            <a:endParaRPr lang="en-US" sz="2550" dirty="0"/>
          </a:p>
        </p:txBody>
      </p:sp>
      <p:sp>
        <p:nvSpPr>
          <p:cNvPr id="8" name="Text 5"/>
          <p:cNvSpPr/>
          <p:nvPr/>
        </p:nvSpPr>
        <p:spPr>
          <a:xfrm>
            <a:off x="8078510" y="1981795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Πυρηνική Σύντηξη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8078510" y="2472809"/>
            <a:ext cx="5687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Τα αστέρια παράγουν ενέργεια μέσω πυρηνικής σύντηξης, η οποία δημιουργεί φως και θερμότητα.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967954" y="4296608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1" name="Shape 8"/>
          <p:cNvSpPr/>
          <p:nvPr/>
        </p:nvSpPr>
        <p:spPr>
          <a:xfrm>
            <a:off x="6443008" y="403419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2" name="Text 9"/>
          <p:cNvSpPr/>
          <p:nvPr/>
        </p:nvSpPr>
        <p:spPr>
          <a:xfrm>
            <a:off x="6624459" y="4147304"/>
            <a:ext cx="192524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2</a:t>
            </a:r>
            <a:endParaRPr lang="en-US" sz="2550" dirty="0"/>
          </a:p>
        </p:txBody>
      </p:sp>
      <p:sp>
        <p:nvSpPr>
          <p:cNvPr id="13" name="Text 10"/>
          <p:cNvSpPr/>
          <p:nvPr/>
        </p:nvSpPr>
        <p:spPr>
          <a:xfrm>
            <a:off x="8078510" y="4003358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Συνταγή Αστέρων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8078510" y="4494371"/>
            <a:ext cx="5687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Τα αστέρια αποτελούνται κυρίως από υδρογόνο και ήλιο.</a:t>
            </a:r>
            <a:endParaRPr lang="en-US" sz="1900" dirty="0"/>
          </a:p>
        </p:txBody>
      </p:sp>
      <p:sp>
        <p:nvSpPr>
          <p:cNvPr id="15" name="Shape 12"/>
          <p:cNvSpPr/>
          <p:nvPr/>
        </p:nvSpPr>
        <p:spPr>
          <a:xfrm>
            <a:off x="6967954" y="6318171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6D4562"/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6" name="Shape 13"/>
          <p:cNvSpPr/>
          <p:nvPr/>
        </p:nvSpPr>
        <p:spPr>
          <a:xfrm>
            <a:off x="6443008" y="6055757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542C49"/>
          </a:solidFill>
          <a:ln w="15240">
            <a:solidFill>
              <a:srgbClr val="6D4562"/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17" name="Text 14"/>
          <p:cNvSpPr/>
          <p:nvPr/>
        </p:nvSpPr>
        <p:spPr>
          <a:xfrm>
            <a:off x="6625173" y="6168866"/>
            <a:ext cx="190976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3</a:t>
            </a:r>
            <a:endParaRPr lang="en-US" sz="2550" dirty="0"/>
          </a:p>
        </p:txBody>
      </p:sp>
      <p:sp>
        <p:nvSpPr>
          <p:cNvPr id="18" name="Text 15"/>
          <p:cNvSpPr/>
          <p:nvPr/>
        </p:nvSpPr>
        <p:spPr>
          <a:xfrm>
            <a:off x="8078510" y="6024920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Φωτεινότητα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8078510" y="6515933"/>
            <a:ext cx="5687854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Η φωτεινότητα των άστρων ποικίλει, εξαρτάται από τη μάζα και τη θερμοκρασία τους.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416963"/>
            <a:ext cx="6687383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Τι είναι ένας Δορυφόρος;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437" y="2473047"/>
            <a:ext cx="1234440" cy="21697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55161" y="2719864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Φυσικός Δορυφόρος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955161" y="3210877"/>
            <a:ext cx="5811203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Ένας φυσικός δορυφόρος είναι ένα ουράνιο σώμα που περιστρέφεται γύρω από έναν πλανήτη, όπως η Σελήνη γύρω από τη Γη.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437" y="4642842"/>
            <a:ext cx="1234440" cy="216979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955161" y="4889659"/>
            <a:ext cx="2784396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Τεχνητός Δορυφόρος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7955161" y="5380673"/>
            <a:ext cx="5811203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Ένας τεχνητός δορυφόρος είναι ένα αντικείμενο κατασκευασμένο από τον άνθρωπο που έχει τεθεί σε τροχιά γύρω από τη Γη.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0344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4860" y="3563422"/>
            <a:ext cx="4983837" cy="622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Τύποι Δορυφόρων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784860" y="4522708"/>
            <a:ext cx="13060680" cy="2946797"/>
          </a:xfrm>
          <a:prstGeom prst="roundRect">
            <a:avLst>
              <a:gd name="adj" fmla="val 3197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  <p:txBody>
          <a:bodyPr/>
          <a:lstStyle/>
          <a:p>
            <a:endParaRPr lang="el-GR"/>
          </a:p>
        </p:txBody>
      </p:sp>
      <p:sp>
        <p:nvSpPr>
          <p:cNvPr id="5" name="Shape 2"/>
          <p:cNvSpPr/>
          <p:nvPr/>
        </p:nvSpPr>
        <p:spPr>
          <a:xfrm>
            <a:off x="792480" y="4530328"/>
            <a:ext cx="13045440" cy="100203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6" name="Text 3"/>
          <p:cNvSpPr/>
          <p:nvPr/>
        </p:nvSpPr>
        <p:spPr>
          <a:xfrm>
            <a:off x="1016675" y="4672489"/>
            <a:ext cx="6070521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Επικοινωνίας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43205" y="4672489"/>
            <a:ext cx="6070521" cy="717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Προώθηση τηλεφωνικών κλήσεων, ραδιοφωνικών εκπομπών και δεδομένων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2480" y="5532358"/>
            <a:ext cx="13045440" cy="64317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9" name="Text 6"/>
          <p:cNvSpPr/>
          <p:nvPr/>
        </p:nvSpPr>
        <p:spPr>
          <a:xfrm>
            <a:off x="1016675" y="5674519"/>
            <a:ext cx="6070521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Πλοήγησης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43205" y="5674519"/>
            <a:ext cx="6070521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Παροχή πληροφοριών τοποθεσίας για συστήματα GPS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792480" y="6175534"/>
            <a:ext cx="13045440" cy="64317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2" name="Text 9"/>
          <p:cNvSpPr/>
          <p:nvPr/>
        </p:nvSpPr>
        <p:spPr>
          <a:xfrm>
            <a:off x="1016675" y="6317694"/>
            <a:ext cx="6070521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Μετεωρολογίας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543205" y="6317694"/>
            <a:ext cx="6070521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Παρακολούθηση καιρού και κλιματικών συνθηκών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92480" y="6818709"/>
            <a:ext cx="13045440" cy="64317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l-GR"/>
          </a:p>
        </p:txBody>
      </p:sp>
      <p:sp>
        <p:nvSpPr>
          <p:cNvPr id="15" name="Text 12"/>
          <p:cNvSpPr/>
          <p:nvPr/>
        </p:nvSpPr>
        <p:spPr>
          <a:xfrm>
            <a:off x="1016675" y="6960870"/>
            <a:ext cx="6070521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Επιστημονικής Έρευνας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7543205" y="6960870"/>
            <a:ext cx="6070521" cy="3588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Συλλογή δεδομένων για την κατανόηση του σύμπαντος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5096" y="667226"/>
            <a:ext cx="4857988" cy="607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Η Ζώνη Κουίπερ: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96" y="1602343"/>
            <a:ext cx="546497" cy="54649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5096" y="2367439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Κομήτες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65096" y="2802136"/>
            <a:ext cx="7613809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Σώματα πάγου και σκόνης που αφήνουν ουρές όταν πλησιάζουν τον Ήλιο.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096" y="3807619"/>
            <a:ext cx="546497" cy="54649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5096" y="4572714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Αστεροειδείς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65096" y="5007412"/>
            <a:ext cx="7613809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Βραχώδη σώματα που περιστρέφονται γύρω από τον Ήλιο.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96" y="6012894"/>
            <a:ext cx="546497" cy="54649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5096" y="6777990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Νάνοι Πλανήτες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65096" y="7212687"/>
            <a:ext cx="7613809" cy="3496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Σώματα με σφαιρικό σχήμα, αλλά δεν έχουν καθαρίσει την τροχιά τους.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279922"/>
            <a:ext cx="9175552" cy="685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C6BFEE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Ύπαρξη Ζωής στο Ηλιακό Σύστημα</a:t>
            </a:r>
            <a:endParaRPr lang="en-US" sz="43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2459474"/>
            <a:ext cx="4053840" cy="250543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527351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Άρης</a:t>
            </a:r>
            <a:endParaRPr lang="en-US" sz="2150" dirty="0"/>
          </a:p>
        </p:txBody>
      </p:sp>
      <p:sp>
        <p:nvSpPr>
          <p:cNvPr id="5" name="Text 2"/>
          <p:cNvSpPr/>
          <p:nvPr/>
        </p:nvSpPr>
        <p:spPr>
          <a:xfrm>
            <a:off x="864037" y="5764530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Ενδείξεις για ύπαρξη νερού στο παρελθόν, αλλά η ζωή παραμένει αβέβαιη.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161" y="2459474"/>
            <a:ext cx="4053959" cy="250543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88161" y="527351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Ευρώπη</a:t>
            </a:r>
            <a:endParaRPr lang="en-US" sz="2150" dirty="0"/>
          </a:p>
        </p:txBody>
      </p:sp>
      <p:sp>
        <p:nvSpPr>
          <p:cNvPr id="8" name="Text 4"/>
          <p:cNvSpPr/>
          <p:nvPr/>
        </p:nvSpPr>
        <p:spPr>
          <a:xfrm>
            <a:off x="5288161" y="5764530"/>
            <a:ext cx="405395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Ένας υπόγειος ωκεανός με πιθανή υγρή ζωή, κάτω από την παγωμένη επιφάνεια.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2459474"/>
            <a:ext cx="4053840" cy="250543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2404" y="5273516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AD8E9"/>
                </a:solidFill>
                <a:latin typeface="Prompt Medium" pitchFamily="34" charset="0"/>
                <a:ea typeface="Prompt Medium" pitchFamily="34" charset="-122"/>
                <a:cs typeface="Prompt Medium" pitchFamily="34" charset="-120"/>
              </a:rPr>
              <a:t>Τιτάνας</a:t>
            </a:r>
            <a:endParaRPr lang="en-US" sz="2150" dirty="0"/>
          </a:p>
        </p:txBody>
      </p:sp>
      <p:sp>
        <p:nvSpPr>
          <p:cNvPr id="11" name="Text 6"/>
          <p:cNvSpPr/>
          <p:nvPr/>
        </p:nvSpPr>
        <p:spPr>
          <a:xfrm>
            <a:off x="9712404" y="5764530"/>
            <a:ext cx="4053840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AD8E9"/>
                </a:solidFill>
                <a:latin typeface="Mukta Light" pitchFamily="34" charset="0"/>
                <a:ea typeface="Mukta Light" pitchFamily="34" charset="-122"/>
                <a:cs typeface="Mukta Light" pitchFamily="34" charset="-120"/>
              </a:rPr>
              <a:t>Ένας δορυφόρος με μορφές ζωής που ίσως να βασίζονται σε διαφορετικά συστατικά.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459</Words>
  <Application>Microsoft Office PowerPoint</Application>
  <PresentationFormat>Προσαρμογή</PresentationFormat>
  <Paragraphs>76</Paragraphs>
  <Slides>11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Prompt Medium</vt:lpstr>
      <vt:lpstr>Mukta Bold</vt:lpstr>
      <vt:lpstr>Mukta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ΓΙΑΝΝΑΚΟΠΟΥΛΟΣ ΦΩΤΙΟΣ</cp:lastModifiedBy>
  <cp:revision>2</cp:revision>
  <dcterms:created xsi:type="dcterms:W3CDTF">2024-10-22T00:07:46Z</dcterms:created>
  <dcterms:modified xsi:type="dcterms:W3CDTF">2024-11-05T01:15:07Z</dcterms:modified>
</cp:coreProperties>
</file>