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rtl="0">
      <a:defRPr lang="el-G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031A20-EFCE-B61B-4C4D-D5234638F6F1}" v="167" dt="2025-01-29T18:58:59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EB804733-174B-498D-A690-ECA463CFD5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29AFECF-DD5B-4779-8633-A35ED8F9D5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25CB3-E140-4BF8-8B22-4844C888A536}" type="datetime1">
              <a:rPr lang="el-GR" smtClean="0"/>
              <a:t>29/1/2025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633E995-5F46-4D05-8DB1-1962EF13A1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6C2F56C-CD6D-443C-88A7-5ED47005D7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2E80D-9FC6-472A-BEAC-CDE4182E56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65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96EF9-22AE-4667-A523-54E35BDF5198}" type="datetime1">
              <a:rPr lang="el-GR" smtClean="0"/>
              <a:pPr/>
              <a:t>29/1/2025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κειμένου υποδείγματος</a:t>
            </a:r>
          </a:p>
          <a:p>
            <a:pPr lvl="1"/>
            <a:r>
              <a:rPr lang="el-GR" noProof="0"/>
              <a:t>Δεύτερο επίπεδο</a:t>
            </a:r>
          </a:p>
          <a:p>
            <a:pPr lvl="2"/>
            <a:r>
              <a:rPr lang="el-GR" noProof="0"/>
              <a:t>Τρίτο επίπεδο</a:t>
            </a:r>
          </a:p>
          <a:p>
            <a:pPr lvl="3"/>
            <a:r>
              <a:rPr lang="el-GR" noProof="0"/>
              <a:t>Τέταρτο επίπεδο</a:t>
            </a:r>
          </a:p>
          <a:p>
            <a:pPr lvl="4"/>
            <a:r>
              <a:rPr lang="el-GR" noProof="0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E33FE-2692-4EAE-860C-0FD9C7A8A4FB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28118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E33FE-2692-4EAE-860C-0FD9C7A8A4F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20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46713A-D594-42E0-B572-4FD9802C003D}" type="datetime1">
              <a:rPr lang="el-GR" noProof="0" smtClean="0"/>
              <a:t>29/1/2025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/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81D1FC-7759-41C8-AF04-4130B156E660}" type="datetime1">
              <a:rPr lang="el-GR" noProof="0" smtClean="0"/>
              <a:t>29/1/2025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/>
          </a:p>
        </p:txBody>
      </p:sp>
      <p:cxnSp>
        <p:nvCxnSpPr>
          <p:cNvPr id="26" name="Ευθεία γραμμή σύνδεσης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28847E-7A7D-4BB7-AA65-C07FAB3C7948}" type="datetime1">
              <a:rPr lang="el-GR" noProof="0" smtClean="0"/>
              <a:t>29/1/2025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/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880CCD-3FC7-4605-86BD-7DF396811515}" type="datetime1">
              <a:rPr lang="el-GR" noProof="0" smtClean="0"/>
              <a:t>29/1/2025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/>
          </a:p>
        </p:txBody>
      </p:sp>
      <p:cxnSp>
        <p:nvCxnSpPr>
          <p:cNvPr id="33" name="Ευθεία γραμμή σύνδεσης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8AA62B-1534-48E7-ADBA-4741FF368E46}" type="datetime1">
              <a:rPr lang="el-GR" noProof="0" smtClean="0"/>
              <a:t>29/1/2025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/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ομέ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CCB34-792A-4896-BE2F-9D9700BFB27C}" type="datetime1">
              <a:rPr lang="el-GR" noProof="0" smtClean="0"/>
              <a:t>29/1/2025</a:t>
            </a:fld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/>
          </a:p>
        </p:txBody>
      </p:sp>
      <p:cxnSp>
        <p:nvCxnSpPr>
          <p:cNvPr id="35" name="Ευθεία γραμμή σύνδεσης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19D4D9-C0DF-4323-9FA7-7705B2F7167A}" type="datetime1">
              <a:rPr lang="el-GR" noProof="0" smtClean="0"/>
              <a:t>29/1/2025</a:t>
            </a:fld>
            <a:endParaRPr lang="el-GR" noProof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/>
          </a:p>
        </p:txBody>
      </p:sp>
      <p:cxnSp>
        <p:nvCxnSpPr>
          <p:cNvPr id="29" name="Ευθεία γραμμή σύνδεσης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584899-CFF6-409D-86AF-D2434B2314A6}" type="datetime1">
              <a:rPr lang="el-GR" noProof="0" smtClean="0"/>
              <a:t>29/1/2025</a:t>
            </a:fld>
            <a:endParaRPr lang="el-GR" noProof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/>
          </a:p>
        </p:txBody>
      </p:sp>
      <p:cxnSp>
        <p:nvCxnSpPr>
          <p:cNvPr id="25" name="Ευθεία γραμμή σύνδεσης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14E0A2-C9D8-4AEF-9E96-46B9E3105867}" type="datetime1">
              <a:rPr lang="el-GR" noProof="0" smtClean="0"/>
              <a:t>29/1/2025</a:t>
            </a:fld>
            <a:endParaRPr lang="el-GR" noProof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D618D0-834C-46D0-887E-F5A0068C9DFC}" type="datetime1">
              <a:rPr lang="el-GR" noProof="0" smtClean="0"/>
              <a:t>29/1/2025</a:t>
            </a:fld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/>
          </a:p>
        </p:txBody>
      </p:sp>
      <p:cxnSp>
        <p:nvCxnSpPr>
          <p:cNvPr id="17" name="Ευθεία γραμμή σύνδεσης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Ορθογώνιο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Ορθογώνιο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2C22F9ED-671A-4A82-B598-0B96D2777199}" type="datetime1">
              <a:rPr lang="el-GR" noProof="0" smtClean="0"/>
              <a:t>29/1/2025</a:t>
            </a:fld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/>
          </a:p>
        </p:txBody>
      </p:sp>
      <p:cxnSp>
        <p:nvCxnSpPr>
          <p:cNvPr id="31" name="Ευθεία γραμμή σύνδεσης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12C5688-EE3B-4145-9BC1-606BC840DEAC}" type="datetime1">
              <a:rPr lang="el-GR" noProof="0" smtClean="0"/>
              <a:t>29/1/2025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fld id="{6D22F896-40B5-4ADD-8801-0D06FADFA095}" type="slidenum">
              <a:rPr lang="el-GR" noProof="0" smtClean="0"/>
              <a:pPr/>
              <a:t>‹#›</a:t>
            </a:fld>
            <a:endParaRPr lang="el-GR" noProof="0"/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l-GR" b="1" dirty="0">
                <a:latin typeface="Calibri"/>
                <a:ea typeface="Calibri"/>
                <a:cs typeface="Calibri"/>
              </a:rPr>
              <a:t>H </a:t>
            </a:r>
            <a:r>
              <a:rPr lang="el-GR" b="1" err="1">
                <a:latin typeface="Calibri"/>
                <a:ea typeface="Calibri"/>
                <a:cs typeface="Calibri"/>
              </a:rPr>
              <a:t>δομη</a:t>
            </a:r>
            <a:r>
              <a:rPr lang="el-GR" b="1" dirty="0">
                <a:latin typeface="Calibri"/>
                <a:ea typeface="Calibri"/>
                <a:cs typeface="Calibri"/>
              </a:rPr>
              <a:t> της </a:t>
            </a:r>
            <a:r>
              <a:rPr lang="el-GR" b="1" err="1">
                <a:latin typeface="Calibri"/>
                <a:ea typeface="Calibri"/>
                <a:cs typeface="Calibri"/>
              </a:rPr>
              <a:t>υλησ</a:t>
            </a:r>
            <a:endParaRPr lang="el-GR" b="1" err="1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pPr algn="ctr"/>
            <a:r>
              <a:rPr lang="el-GR" sz="3600" b="1" err="1">
                <a:latin typeface="Calibri"/>
                <a:ea typeface="Calibri"/>
                <a:cs typeface="Calibri"/>
              </a:rPr>
              <a:t>Στερεα</a:t>
            </a:r>
            <a:r>
              <a:rPr lang="el-GR" sz="3600" b="1" dirty="0">
                <a:latin typeface="Calibri"/>
                <a:ea typeface="Calibri"/>
                <a:cs typeface="Calibri"/>
              </a:rPr>
              <a:t>       </a:t>
            </a:r>
            <a:r>
              <a:rPr lang="el-GR" sz="3600" b="1" err="1">
                <a:latin typeface="Calibri"/>
                <a:ea typeface="Calibri"/>
                <a:cs typeface="Calibri"/>
              </a:rPr>
              <a:t>υγρα</a:t>
            </a:r>
            <a:r>
              <a:rPr lang="el-GR" sz="3600" b="1" dirty="0">
                <a:latin typeface="Calibri"/>
                <a:ea typeface="Calibri"/>
                <a:cs typeface="Calibri"/>
              </a:rPr>
              <a:t>       </a:t>
            </a:r>
            <a:r>
              <a:rPr lang="el-GR" sz="3600" b="1" err="1">
                <a:latin typeface="Calibri"/>
                <a:ea typeface="Calibri"/>
                <a:cs typeface="Calibri"/>
              </a:rPr>
              <a:t>αερια</a:t>
            </a:r>
            <a:endParaRPr lang="el-GR" sz="3600" b="1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μαυροπίνακας, εσωτερικός χώρος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281EB0C3-7AAD-66E5-D559-9099F8C21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13" y="-3648"/>
            <a:ext cx="12203174" cy="6161314"/>
          </a:xfrm>
        </p:spPr>
      </p:pic>
    </p:spTree>
    <p:extLst>
      <p:ext uri="{BB962C8B-B14F-4D97-AF65-F5344CB8AC3E}">
        <p14:creationId xmlns:p14="http://schemas.microsoft.com/office/powerpoint/2010/main" val="217173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μαυροπίνακας, γραφικός χαρακτήρας, κιμωλία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45CAB15E-DA2C-4024-97C1-950441F68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85" y="5028"/>
            <a:ext cx="12187541" cy="6367670"/>
          </a:xfrm>
        </p:spPr>
      </p:pic>
    </p:spTree>
    <p:extLst>
      <p:ext uri="{BB962C8B-B14F-4D97-AF65-F5344CB8AC3E}">
        <p14:creationId xmlns:p14="http://schemas.microsoft.com/office/powerpoint/2010/main" val="11274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μαυροπίνακας, κορνίζα, τέχνη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3D430335-F809-6298-5FBA-2941288B2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313" y="5030"/>
            <a:ext cx="10599198" cy="6367668"/>
          </a:xfrm>
        </p:spPr>
      </p:pic>
    </p:spTree>
    <p:extLst>
      <p:ext uri="{BB962C8B-B14F-4D97-AF65-F5344CB8AC3E}">
        <p14:creationId xmlns:p14="http://schemas.microsoft.com/office/powerpoint/2010/main" val="168751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στιγμιότυπο οθόνης, κύκλος, σχεδίαση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CB842C17-43B8-FD97-9DD7-E2AAC6959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3" y="-3647"/>
            <a:ext cx="12179488" cy="6172199"/>
          </a:xfrm>
        </p:spPr>
      </p:pic>
    </p:spTree>
    <p:extLst>
      <p:ext uri="{BB962C8B-B14F-4D97-AF65-F5344CB8AC3E}">
        <p14:creationId xmlns:p14="http://schemas.microsoft.com/office/powerpoint/2010/main" val="133128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στιγμιότυπο οθόνης, Μπελ ηλεκτρίκ, μπλε κοβαλτίου, μπλε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DE828734-4388-022A-8FBA-53170F6B4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" y="1235"/>
            <a:ext cx="12182749" cy="6154390"/>
          </a:xfrm>
        </p:spPr>
      </p:pic>
    </p:spTree>
    <p:extLst>
      <p:ext uri="{BB962C8B-B14F-4D97-AF65-F5344CB8AC3E}">
        <p14:creationId xmlns:p14="http://schemas.microsoft.com/office/powerpoint/2010/main" val="169290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στιγμιότυπο οθόνης, σχεδίαση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DD52B0FD-8F29-8835-7C48-132A4BA59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" y="-3647"/>
            <a:ext cx="12188036" cy="6585856"/>
          </a:xfrm>
        </p:spPr>
      </p:pic>
    </p:spTree>
    <p:extLst>
      <p:ext uri="{BB962C8B-B14F-4D97-AF65-F5344CB8AC3E}">
        <p14:creationId xmlns:p14="http://schemas.microsoft.com/office/powerpoint/2010/main" val="244527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μαυροπίνακας, γραφικός χαρακτήρας, σχιστόλιθος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18B51FD9-7F01-E4F8-FE73-D3B9BD218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62" y="5030"/>
            <a:ext cx="9825393" cy="6489147"/>
          </a:xfrm>
        </p:spPr>
      </p:pic>
    </p:spTree>
    <p:extLst>
      <p:ext uri="{BB962C8B-B14F-4D97-AF65-F5344CB8AC3E}">
        <p14:creationId xmlns:p14="http://schemas.microsoft.com/office/powerpoint/2010/main" val="18379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στιγμιότυπο οθόνης, Διαφήμιση στο διαδίκτυο, λογότυπο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B8431312-A02E-A328-52E1-CFA2C39AE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85" y="5028"/>
            <a:ext cx="12187943" cy="6456017"/>
          </a:xfrm>
        </p:spPr>
      </p:pic>
    </p:spTree>
    <p:extLst>
      <p:ext uri="{BB962C8B-B14F-4D97-AF65-F5344CB8AC3E}">
        <p14:creationId xmlns:p14="http://schemas.microsoft.com/office/powerpoint/2010/main" val="325543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στιγμιότυπο οθόνης, λειτουργικό σύστημα, καρτούν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A33660A1-47D5-DF2F-AF53-269A55633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0035" y="5030"/>
            <a:ext cx="12331634" cy="6213060"/>
          </a:xfrm>
        </p:spPr>
      </p:pic>
    </p:spTree>
    <p:extLst>
      <p:ext uri="{BB962C8B-B14F-4D97-AF65-F5344CB8AC3E}">
        <p14:creationId xmlns:p14="http://schemas.microsoft.com/office/powerpoint/2010/main" val="132400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στιγμιότυπο οθόνης, σχεδίαση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A43A76B6-F66A-B1BA-FFF9-EE1550C14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96" y="5028"/>
            <a:ext cx="12196764" cy="6500192"/>
          </a:xfrm>
        </p:spPr>
      </p:pic>
    </p:spTree>
    <p:extLst>
      <p:ext uri="{BB962C8B-B14F-4D97-AF65-F5344CB8AC3E}">
        <p14:creationId xmlns:p14="http://schemas.microsoft.com/office/powerpoint/2010/main" val="313386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μαυροπίνακας, γραφικός χαρακτήρας, σχιστόλιθος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A5D8D6A7-C6A8-AD1C-0C40-0B24FBABC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" y="5030"/>
            <a:ext cx="12183870" cy="6400799"/>
          </a:xfrm>
        </p:spPr>
      </p:pic>
    </p:spTree>
    <p:extLst>
      <p:ext uri="{BB962C8B-B14F-4D97-AF65-F5344CB8AC3E}">
        <p14:creationId xmlns:p14="http://schemas.microsoft.com/office/powerpoint/2010/main" val="225415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στιγμιότυπο οθόνης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238FD56D-914D-5BD9-7C14-3F30F6542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60" y="5030"/>
            <a:ext cx="12191293" cy="6202016"/>
          </a:xfrm>
        </p:spPr>
      </p:pic>
    </p:spTree>
    <p:extLst>
      <p:ext uri="{BB962C8B-B14F-4D97-AF65-F5344CB8AC3E}">
        <p14:creationId xmlns:p14="http://schemas.microsoft.com/office/powerpoint/2010/main" val="381032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κούπα, φλιτζάνι του καφέ, καρτούν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16D89A15-E105-FFA7-EB46-F0A5007B7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6" y="5030"/>
            <a:ext cx="12187065" cy="6224103"/>
          </a:xfrm>
        </p:spPr>
      </p:pic>
    </p:spTree>
    <p:extLst>
      <p:ext uri="{BB962C8B-B14F-4D97-AF65-F5344CB8AC3E}">
        <p14:creationId xmlns:p14="http://schemas.microsoft.com/office/powerpoint/2010/main" val="567843578"/>
      </p:ext>
    </p:extLst>
  </p:cSld>
  <p:clrMapOvr>
    <a:masterClrMapping/>
  </p:clrMapOvr>
</p:sld>
</file>

<file path=ppt/theme/theme1.xml><?xml version="1.0" encoding="utf-8"?>
<a:theme xmlns:a="http://schemas.openxmlformats.org/drawingml/2006/main" name="Συλλογή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1</Words>
  <Application>Microsoft Office PowerPoint</Application>
  <PresentationFormat>Ευρεία οθόνη</PresentationFormat>
  <Paragraphs>1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Συλλογή</vt:lpstr>
      <vt:lpstr>H δομη της υλησ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81</cp:revision>
  <dcterms:created xsi:type="dcterms:W3CDTF">2025-01-29T18:39:25Z</dcterms:created>
  <dcterms:modified xsi:type="dcterms:W3CDTF">2025-01-29T18:59:38Z</dcterms:modified>
</cp:coreProperties>
</file>