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59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605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368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696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63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314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366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771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416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7895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33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74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47ED-37F4-4B01-9FE3-465ABF34BBB9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78B8F-84D5-4CEA-A78A-37D0D006DA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904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aggregator/lo/photodentro-lor-8521-1077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729879"/>
            <a:ext cx="10487890" cy="58899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85308" y="-101118"/>
            <a:ext cx="3917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800" dirty="0" smtClean="0"/>
              <a:t>ΖΏΑ ΖΟΥΓΚΛΑΣ</a:t>
            </a:r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4214926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928255"/>
            <a:ext cx="11720945" cy="396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709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0328" y="-2040082"/>
            <a:ext cx="14159345" cy="1061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18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338" y="-163222"/>
            <a:ext cx="10872788" cy="64782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1127" y="5104535"/>
            <a:ext cx="5257593" cy="954107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Από τα φυτοφάγα στα </a:t>
            </a:r>
            <a:r>
              <a:rPr lang="el-GR" sz="2800" dirty="0" err="1" smtClean="0"/>
              <a:t>σαρκοφάγα</a:t>
            </a:r>
            <a:endParaRPr lang="el-GR" sz="2800" dirty="0" smtClean="0"/>
          </a:p>
          <a:p>
            <a:r>
              <a:rPr lang="el-GR" sz="2800" dirty="0" smtClean="0"/>
              <a:t> και μετά στα παμφάγα</a:t>
            </a:r>
          </a:p>
        </p:txBody>
      </p:sp>
    </p:spTree>
    <p:extLst>
      <p:ext uri="{BB962C8B-B14F-4D97-AF65-F5344CB8AC3E}">
        <p14:creationId xmlns:p14="http://schemas.microsoft.com/office/powerpoint/2010/main" val="1651769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0" y="-222558"/>
            <a:ext cx="7486650" cy="732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28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3739684"/>
            <a:ext cx="10515600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hlinkClick r:id="rId2"/>
              </a:rPr>
              <a:t>http://photodentro.edu.gr/aggregator/lo/photodentro-lor-8521-10772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9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5317"/>
            <a:ext cx="12081164" cy="6868579"/>
          </a:xfrm>
        </p:spPr>
      </p:pic>
    </p:spTree>
    <p:extLst>
      <p:ext uri="{BB962C8B-B14F-4D97-AF65-F5344CB8AC3E}">
        <p14:creationId xmlns:p14="http://schemas.microsoft.com/office/powerpoint/2010/main" val="14576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5" y="192869"/>
            <a:ext cx="11790218" cy="6602500"/>
          </a:xfrm>
        </p:spPr>
      </p:pic>
    </p:spTree>
    <p:extLst>
      <p:ext uri="{BB962C8B-B14F-4D97-AF65-F5344CB8AC3E}">
        <p14:creationId xmlns:p14="http://schemas.microsoft.com/office/powerpoint/2010/main" val="2439688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6" y="22744"/>
            <a:ext cx="11956474" cy="6835256"/>
          </a:xfrm>
        </p:spPr>
      </p:pic>
    </p:spTree>
    <p:extLst>
      <p:ext uri="{BB962C8B-B14F-4D97-AF65-F5344CB8AC3E}">
        <p14:creationId xmlns:p14="http://schemas.microsoft.com/office/powerpoint/2010/main" val="63919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9" y="36052"/>
            <a:ext cx="2724581" cy="3868232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397" y="2256756"/>
            <a:ext cx="2878929" cy="4359958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815" y="0"/>
            <a:ext cx="2754240" cy="4064364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542" y="2256756"/>
            <a:ext cx="2754241" cy="452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5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137" y="3629891"/>
            <a:ext cx="5255486" cy="2951018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0" y="283802"/>
            <a:ext cx="2932112" cy="5729071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098" y="2189018"/>
            <a:ext cx="3243432" cy="3823855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137" y="0"/>
            <a:ext cx="5235287" cy="336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25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92204"/>
            <a:ext cx="3344574" cy="4252147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202" y="3532907"/>
            <a:ext cx="4035713" cy="3022889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202" y="121721"/>
            <a:ext cx="3831216" cy="3134098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504" y="792204"/>
            <a:ext cx="3160568" cy="425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009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84" y="277092"/>
            <a:ext cx="4017215" cy="2850572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318" y="893619"/>
            <a:ext cx="2358736" cy="5131182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393" y="277092"/>
            <a:ext cx="4143607" cy="2850572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84" y="3696566"/>
            <a:ext cx="4017215" cy="3009034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393" y="3696566"/>
            <a:ext cx="3991207" cy="300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1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3417"/>
            <a:ext cx="11914908" cy="512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3247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15</Words>
  <Application>Microsoft Office PowerPoint</Application>
  <PresentationFormat>Ευρεία οθόνη</PresentationFormat>
  <Paragraphs>4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7</cp:revision>
  <dcterms:created xsi:type="dcterms:W3CDTF">2020-11-25T16:27:28Z</dcterms:created>
  <dcterms:modified xsi:type="dcterms:W3CDTF">2020-11-26T15:37:25Z</dcterms:modified>
</cp:coreProperties>
</file>