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1/10/2018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1/10/2018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1/10/2018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1/10/2018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9DF99F-576F-43BB-9383-CDBF65A8FA11}" type="datetimeFigureOut">
              <a:rPr lang="el-GR" smtClean="0"/>
              <a:pPr/>
              <a:t>1/10/2018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Οδηγίες για να είμαστε ασφαλείς και να περνάμε όμορφα και δημιουργικά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σωστή συμπεριφορά στο εργαστήριο πληροφορικής</a:t>
            </a:r>
            <a:endParaRPr lang="el-G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/>
          </a:bodyPr>
          <a:lstStyle/>
          <a:p>
            <a:r>
              <a:rPr lang="el-GR" sz="4000" dirty="0"/>
              <a:t>πετάω τα σκουπίδια στο καλάθι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2267744" y="1556792"/>
          <a:ext cx="4608512" cy="5073794"/>
        </p:xfrm>
        <a:graphic>
          <a:graphicData uri="http://schemas.openxmlformats.org/presentationml/2006/ole">
            <p:oleObj spid="_x0000_s4097" name="Εικόνα Bitmap" r:id="rId3" imgW="3629532" imgH="3990476" progId="PBrush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el-GR" sz="4000" dirty="0"/>
              <a:t>Μιλάω </a:t>
            </a:r>
            <a:r>
              <a:rPr lang="el-GR" sz="4000" dirty="0" smtClean="0"/>
              <a:t>σιγά και </a:t>
            </a:r>
            <a:r>
              <a:rPr lang="el-GR" sz="4000" dirty="0"/>
              <a:t>δεν ενοχλώ τον διπλανό μου ή την υπόλοιπη τάξη</a:t>
            </a: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5625801" cy="455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699792" y="2780928"/>
          <a:ext cx="5143500" cy="3733800"/>
        </p:xfrm>
        <a:graphic>
          <a:graphicData uri="http://schemas.openxmlformats.org/presentationml/2006/ole">
            <p:oleObj spid="_x0000_s2049" name="Εικόνα Bitmap" r:id="rId3" imgW="2409524" imgH="1743318" progId="Paint.Picture">
              <p:embed/>
            </p:oleObj>
          </a:graphicData>
        </a:graphic>
      </p:graphicFrame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r>
              <a:rPr lang="el-GR" sz="4000" dirty="0"/>
              <a:t>Δουλεύουμε ομαδικά και μοιραζόμαστε το ποντίκι και το </a:t>
            </a:r>
            <a:r>
              <a:rPr lang="el-GR" sz="4000" dirty="0" smtClean="0"/>
              <a:t>πληκτρολόγιο. Καθόμαστε στην ίδια θέση όπου έχουμε τις εργασίες μας</a:t>
            </a:r>
            <a:endParaRPr lang="el-GR" sz="4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el-GR" sz="4000" dirty="0"/>
              <a:t>βάζω την καρέκλα μου στη θέση της πριν φύγω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499992" y="1628800"/>
          <a:ext cx="4176464" cy="4698522"/>
        </p:xfrm>
        <a:graphic>
          <a:graphicData uri="http://schemas.openxmlformats.org/presentationml/2006/ole">
            <p:oleObj spid="_x0000_s1025" name="Εικόνα Bitmap" r:id="rId3" imgW="3104762" imgH="3476190" progId="PBrush">
              <p:embed/>
            </p:oleObj>
          </a:graphicData>
        </a:graphic>
      </p:graphicFrame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Έτσι….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sz="4000" dirty="0" smtClean="0"/>
              <a:t>Όλοι θα περνάμε ΤΕΛΕΙΑ!!!</a:t>
            </a:r>
          </a:p>
          <a:p>
            <a:endParaRPr lang="el-GR" dirty="0"/>
          </a:p>
        </p:txBody>
      </p:sp>
      <p:pic>
        <p:nvPicPr>
          <p:cNvPr id="4" name="3 - Εικόνα" descr="kids-co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7428646" cy="345638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29600" cy="244827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l-GR" sz="4000" dirty="0" smtClean="0"/>
              <a:t>Έχω πάντα καθαρά χέρια πριν πιάσω το ποντίκι και το πληκτρολόγιο!</a:t>
            </a:r>
            <a:endParaRPr lang="el-GR" sz="4000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46085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280920" cy="1872208"/>
          </a:xfrm>
        </p:spPr>
        <p:txBody>
          <a:bodyPr>
            <a:normAutofit/>
          </a:bodyPr>
          <a:lstStyle/>
          <a:p>
            <a:r>
              <a:rPr lang="el-GR" sz="4300" dirty="0" smtClean="0"/>
              <a:t>Μιλάω όταν </a:t>
            </a:r>
            <a:r>
              <a:rPr lang="el-GR" sz="4300" dirty="0"/>
              <a:t>μου πει η κυρία και αφού σηκώσω το χέρι μου</a:t>
            </a:r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5463127" cy="461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229600" cy="18002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Δεν </a:t>
            </a:r>
            <a:r>
              <a:rPr lang="el-GR" sz="4000" dirty="0"/>
              <a:t>τραβάω τα καλώδια μπροστά ή πίσω από τον υπολογιστή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691680" y="1772816"/>
          <a:ext cx="5393699" cy="4659238"/>
        </p:xfrm>
        <a:graphic>
          <a:graphicData uri="http://schemas.openxmlformats.org/presentationml/2006/ole">
            <p:oleObj spid="_x0000_s10241" name="Εικόνα Bitmap" r:id="rId3" imgW="2295238" imgH="1971950" progId="PBrush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8229600" cy="4525963"/>
          </a:xfrm>
        </p:spPr>
        <p:txBody>
          <a:bodyPr>
            <a:normAutofit/>
          </a:bodyPr>
          <a:lstStyle/>
          <a:p>
            <a:r>
              <a:rPr lang="el-GR" sz="4000" dirty="0"/>
              <a:t>Δεν φέρνω ποτέ φαγητό ή νερό δίπλα στον υπολογιστή! τα αφήνω στην τάξη</a:t>
            </a: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132856"/>
            <a:ext cx="4163938" cy="44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r>
              <a:rPr lang="el-GR" sz="4000" dirty="0"/>
              <a:t>Ακούω προσεκτικά τις οδηγίες της κυρίας χωρίς να </a:t>
            </a:r>
            <a:r>
              <a:rPr lang="el-GR" sz="4000" dirty="0" smtClean="0"/>
              <a:t>διακόπτω. </a:t>
            </a:r>
            <a:endParaRPr lang="el-GR" sz="4000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297021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/>
          </a:bodyPr>
          <a:lstStyle/>
          <a:p>
            <a:r>
              <a:rPr lang="el-GR" sz="4000" dirty="0"/>
              <a:t>Περπατώ ήρεμα όταν μπαίνω ή όταν βγαίνω από το εργαστήριο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4067944" y="1844824"/>
          <a:ext cx="3672408" cy="4493568"/>
        </p:xfrm>
        <a:graphic>
          <a:graphicData uri="http://schemas.openxmlformats.org/presentationml/2006/ole">
            <p:oleObj spid="_x0000_s7169" name="Εικόνα Bitmap" r:id="rId3" imgW="2038095" imgH="2495238" progId="PBrush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r>
              <a:rPr lang="el-GR" sz="4000" dirty="0"/>
              <a:t>Δεν βάζω τα χέρια στη μύτη ή στο στόμα μου και δεν μεταδίδω μικρόβια</a:t>
            </a: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132856"/>
            <a:ext cx="5325940" cy="417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260649"/>
            <a:ext cx="8229600" cy="1872208"/>
          </a:xfrm>
        </p:spPr>
        <p:txBody>
          <a:bodyPr>
            <a:normAutofit/>
          </a:bodyPr>
          <a:lstStyle/>
          <a:p>
            <a:r>
              <a:rPr lang="el-GR" sz="3600" dirty="0"/>
              <a:t>Αφήνω πάντα το τραπέζι του υπολογιστή μου καθαρό και </a:t>
            </a:r>
            <a:r>
              <a:rPr lang="el-GR" sz="3600" dirty="0" smtClean="0"/>
              <a:t>μαζεμένο. Προσέχω τον υπολογιστή μου!</a:t>
            </a:r>
            <a:endParaRPr lang="el-GR" sz="36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691680" y="1988840"/>
          <a:ext cx="5984354" cy="4561659"/>
        </p:xfrm>
        <a:graphic>
          <a:graphicData uri="http://schemas.openxmlformats.org/presentationml/2006/ole">
            <p:oleObj spid="_x0000_s5121" name="Εικόνα Bitmap" r:id="rId3" imgW="2847619" imgH="2172003" progId="PBrush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</TotalTime>
  <Words>167</Words>
  <Application>Microsoft Office PowerPoint</Application>
  <PresentationFormat>Προβολή στην οθόνη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Δικαιοσύνη</vt:lpstr>
      <vt:lpstr>Εικόνα Bitmap</vt:lpstr>
      <vt:lpstr>Εικόνα 'Ζωγραφικής'</vt:lpstr>
      <vt:lpstr>Η σωστή συμπεριφορά στο εργαστήριο πληροφορικής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Έτσι….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σωστή συμπεριφορά στο εργαστήριο πληροφορικής</dc:title>
  <dc:creator>ΠΑΝΑΓΙΩΤΗΣ ΘΕΙΑΚΟΥΛΗΣ</dc:creator>
  <cp:lastModifiedBy>ΠΑΝΑΓΙΩΤΗΣ ΘΕΙΑΚΟΥΛΗΣ</cp:lastModifiedBy>
  <cp:revision>4</cp:revision>
  <dcterms:created xsi:type="dcterms:W3CDTF">2018-09-13T13:50:40Z</dcterms:created>
  <dcterms:modified xsi:type="dcterms:W3CDTF">2018-10-01T19:40:34Z</dcterms:modified>
</cp:coreProperties>
</file>