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A1DF2-505D-49B0-9674-79331A555E8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9594-FBF8-42A5-BAFC-AA01A563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A9594-FBF8-42A5-BAFC-AA01A56385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Reading worksheets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A9594-FBF8-42A5-BAFC-AA01A56385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9C37-9CDC-1740-796F-EB8470E2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10EB6-88E8-7527-CA2C-67A05BAE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0F4E-936B-CE6D-BDCD-DF2CCF89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DB626-0D97-5E5C-05AF-2F323F17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C155-63A6-C1CF-46A5-87517BD2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8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113D-D6D4-4611-435B-D126291B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1897B-09BC-8037-3409-09B6C092D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31A41-829A-34CC-616D-8837B4FC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F95-18DB-80B7-AADF-12AA3EAE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7D24-1507-94C5-C3D7-ABA6AD4E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DEBBC-0537-B926-C620-9726D9917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EB50-A3E6-A548-5093-B8B091773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B91C-91E0-53B4-0C44-90450070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C8155-1EC3-AFA0-428C-1F96105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51F27-21D7-A13E-049B-11F5768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3B48-EFFD-6E1C-BF83-CF8E200C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DBBD-E6E3-6D80-B7DF-46316971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C5B9-3052-7153-DC86-50B67AB8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6CC0E-BD95-1C70-FFE8-64BEA92A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6AC2-E3C9-1E8D-5AD6-B55A2A43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17DF-7C6B-9F0C-62D0-A6AA5CC8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250D6-5512-C764-6EC8-6E63D785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7C7FB-7657-F625-89BE-0BC89479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1F0A2-5FAC-86A3-03CA-838ED9E1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7141-3334-FC6E-2F3F-1B68C09C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4082-B20A-CD9C-7C10-EDF1A8FA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F2145-07F7-C0EE-35A9-AF10D2D7C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51442-117C-3FD1-CDFF-5FEA553D7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6649C-3682-85FB-C92A-55FC60CE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DC114-4D21-6C11-3C59-5568E5A1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0150A-A230-15EF-F963-FE21C87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FEC7-2503-0488-43DC-953E63A4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3E825-3FE7-9B37-AF56-7E1CA534F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BACA7-6D67-1F05-8AF2-94BB7A80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9AA64-0220-BD57-DD15-E7B83D850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8C929-9A2B-C4DA-CC94-2CF7C2476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EBDB7-FCDF-63E3-5B66-9F3E7CEC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B13E4-2DB4-7898-0EF8-631A9061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46454-4598-DE25-10B5-AC0CF121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35FE-8224-CDA8-0AC0-923D9346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C202D-5B7D-CFF1-4311-04052ADB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0C936-CF57-59AD-435C-109535CF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2F04B-3A01-1113-AFF1-B08314C2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4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1D186-CBB4-B95B-2C90-66FC5C74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B067E-E769-4A85-3FC4-B2E7783B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B1EA-3836-6F9C-5816-AAC28717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90E0-399F-C5E9-DD82-16926CAD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0710-59B8-DAFC-E9F0-6F6AB8E5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7CFCC-B44D-DEE4-81C6-C84873F9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408BC-62B8-583C-1838-45B8E71B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4ADA-FA5E-DBDC-2332-8FAC72B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5EE02-2502-3D5D-96C3-63FD74B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CD0B-0BF6-0B23-DAAF-442D2012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07B71-CD0C-F344-B2D5-83A4D0BE5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BBFDD-A0BA-BF9E-C001-B46C76A9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C303E-8C01-C225-5FE7-7436F501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2E013-93C3-BE17-92B8-176BC192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8C5CA-4329-A5E2-DF9B-954D4593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8F1C3-60D0-82F8-3EA4-91B24BCB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3C224-347E-DFF6-2AE2-645EF7C11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2E525-2483-EC57-27A7-21B2B1294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4C5ACA-E86A-4EA5-9908-6030E798693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833AA-905A-EF30-5F91-651E89B29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DF425-E336-3E66-51AF-40E7B3055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0DFF6-5403-4133-BD60-4F36FFA4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t with social media icons flying out&#10;&#10;AI-generated content may be incorrect.">
            <a:extLst>
              <a:ext uri="{FF2B5EF4-FFF2-40B4-BE49-F238E27FC236}">
                <a16:creationId xmlns:a16="http://schemas.microsoft.com/office/drawing/2014/main" id="{DB477D64-C238-293E-7CE9-68CC722E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62BE7-8B4D-17C8-02A3-BD794EA1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7571"/>
            <a:ext cx="9144000" cy="2013858"/>
          </a:xfrm>
        </p:spPr>
        <p:txBody>
          <a:bodyPr>
            <a:normAutofit/>
          </a:bodyPr>
          <a:lstStyle/>
          <a:p>
            <a:r>
              <a:rPr lang="en-US" sz="4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In this lesson we learn about: </a:t>
            </a:r>
            <a:b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The Language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3856698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7A3C3B7-2B61-794E-CF41-FC509DC8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14647" b="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Rectangle 820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446E-8840-7FB1-9777-379BEFB6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3971" cy="766989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Activity 5.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the questions below with your classmate.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7EC2-C26B-0C11-E2FC-49C4734A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" y="1132114"/>
            <a:ext cx="6096001" cy="5360761"/>
          </a:xfrm>
        </p:spPr>
        <p:txBody>
          <a:bodyPr>
            <a:normAutofit/>
          </a:bodyPr>
          <a:lstStyle/>
          <a:p>
            <a:pPr marL="742950" marR="622300" lvl="1" indent="-285750" rtl="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know any stories about people who had lost contact but got back in touch because of social media?</a:t>
            </a:r>
          </a:p>
          <a:p>
            <a:pPr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any people who you would never friend on social media? Explain. (For example, your parents, your children, your partner, your ex, your teacher, your boss, etc.)</a:t>
            </a:r>
          </a:p>
          <a:p>
            <a:pPr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follow any famous people on social media? If so, describe their style of interaction.</a:t>
            </a:r>
          </a:p>
          <a:p>
            <a:pPr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42950" marR="63500" lvl="1" indent="-28575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any people on social media (famous or personal contacts) whose style of interaction you find irritating? Explain.</a:t>
            </a:r>
          </a:p>
          <a:p>
            <a:pPr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42950" marR="127000" lvl="1" indent="-28575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type of information would you be comfortable putting on a public profile on social media? (For example, date of birth, job, telephone number, interests, home address, etc.)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76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208CF2-74B4-48C7-E5C6-6931A031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</a:rPr>
              <a:t>SOCIAL MEDIA</a:t>
            </a:r>
            <a:b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</a:br>
            <a:endParaRPr lang="en-US" sz="5000" dirty="0"/>
          </a:p>
        </p:txBody>
      </p:sp>
      <p:sp>
        <p:nvSpPr>
          <p:cNvPr id="1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7709313-E133-3EC3-7A0B-45AD4C2D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1169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1.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your classmate , try to create a definition for the term Social Media</a:t>
            </a:r>
          </a:p>
        </p:txBody>
      </p:sp>
      <p:pic>
        <p:nvPicPr>
          <p:cNvPr id="1028" name="Picture 4" descr="Navigating the Social Media Landscape | Adllins Media">
            <a:extLst>
              <a:ext uri="{FF2B5EF4-FFF2-40B4-BE49-F238E27FC236}">
                <a16:creationId xmlns:a16="http://schemas.microsoft.com/office/drawing/2014/main" id="{4EB5E139-50FA-74AC-8ACD-624BC419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2" r="2325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5AC98-524D-92F0-FBF6-5B466624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4735"/>
            <a:ext cx="4670097" cy="1414836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SOCIAL MEDIA: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889073-5AE2-DE7E-345E-85EBBB0A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84" y="2891317"/>
            <a:ext cx="5061856" cy="147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websites and applications which people use to create and/or share messages, ideas, images, videos,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part of an online community.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2" descr="Global connectivity and international network - Illustration of a connected world map with human icons and social media symbols depicting international communications">
            <a:extLst>
              <a:ext uri="{FF2B5EF4-FFF2-40B4-BE49-F238E27FC236}">
                <a16:creationId xmlns:a16="http://schemas.microsoft.com/office/drawing/2014/main" id="{EC50B791-D18C-7BF5-8CCF-A276D367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5" r="19756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5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4CB36-D7B3-6CD4-1F23-93A2E80E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ople looking at their mobile phones instead of talking">
            <a:extLst>
              <a:ext uri="{FF2B5EF4-FFF2-40B4-BE49-F238E27FC236}">
                <a16:creationId xmlns:a16="http://schemas.microsoft.com/office/drawing/2014/main" id="{87EF033E-7463-FFB6-772A-D473F76D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r="-1" b="8366"/>
          <a:stretch>
            <a:fillRect/>
          </a:stretch>
        </p:blipFill>
        <p:spPr bwMode="auto">
          <a:xfrm>
            <a:off x="-1" y="10"/>
            <a:ext cx="12039601" cy="45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49E1C9-F4C2-812B-BF5C-2B02694FD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5" y="3918858"/>
            <a:ext cx="7347172" cy="22588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2.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your classmate,  name as many social media websites and applications as you can in 30”.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9703B4E-E6F9-04A7-8C36-6F625B19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lvl="0" indent="0" rtl="0">
              <a:buNone/>
              <a:tabLst>
                <a:tab pos="508000" algn="l"/>
              </a:tabLs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Activity 3. 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Discuss the questions below with your classmate.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you use any social networks? Explain.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 do you think social networks are so popular?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you notice any differences between how younger and older people use social media?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E9A5392-DF7A-3409-7525-3F71C430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32171" b="-1"/>
          <a:stretch>
            <a:fillRect/>
          </a:stretch>
        </p:blipFill>
        <p:spPr bwMode="auto">
          <a:xfrm>
            <a:off x="7137735" y="1765185"/>
            <a:ext cx="4407558" cy="45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2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1" name="Rectangle 619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8B77-F1D5-900A-A6A4-C4A1A456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6571"/>
            <a:ext cx="4243589" cy="1860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Activity 4.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With your classmate, read the following four short social media chats. They each contain slang words. In pairs, discuss the question after each chat.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pic>
        <p:nvPicPr>
          <p:cNvPr id="6162" name="Picture 18">
            <a:extLst>
              <a:ext uri="{FF2B5EF4-FFF2-40B4-BE49-F238E27FC236}">
                <a16:creationId xmlns:a16="http://schemas.microsoft.com/office/drawing/2014/main" id="{7C13B4F2-8BDD-00D6-6A00-75717EC2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r="18175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11CD28-C066-D214-BC95-A829CEA7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5118"/>
            <a:ext cx="7143574" cy="37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1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B3EC3C0-62C9-F734-EE03-C37E0BB2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r="18175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862D4-DEC7-3572-53FA-A5365809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810"/>
            <a:ext cx="7506160" cy="37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1B2BF30E-16B5-64FC-233B-0A637B6C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r="18175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79106-4C91-45E8-655A-19F2FA72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13751" cy="44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Content Placeholder 12300">
            <a:extLst>
              <a:ext uri="{FF2B5EF4-FFF2-40B4-BE49-F238E27FC236}">
                <a16:creationId xmlns:a16="http://schemas.microsoft.com/office/drawing/2014/main" id="{EEF6EF30-1680-4273-51B8-7F0E4D56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533476"/>
            <a:ext cx="5998029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Now we turn our photocopies.</a:t>
            </a:r>
            <a:endParaRPr lang="en-US" sz="3200" b="1" dirty="0"/>
          </a:p>
        </p:txBody>
      </p:sp>
      <p:pic>
        <p:nvPicPr>
          <p:cNvPr id="3" name="Content Placeholder 2" descr="How Do Your Social Media Habits Compare ...">
            <a:extLst>
              <a:ext uri="{FF2B5EF4-FFF2-40B4-BE49-F238E27FC236}">
                <a16:creationId xmlns:a16="http://schemas.microsoft.com/office/drawing/2014/main" id="{A966C8B5-9708-5C22-5B09-0BA0367D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r="8920"/>
          <a:stretch>
            <a:fillRect/>
          </a:stretch>
        </p:blipFill>
        <p:spPr bwMode="auto">
          <a:xfrm>
            <a:off x="7015163" y="877413"/>
            <a:ext cx="430054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11" name="Group 12310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12312" name="Rectangle 12311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3" name="Rectangle 12312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38EEE67-8B71-CF17-9C21-E4B14ADBFEF1}"/>
              </a:ext>
            </a:extLst>
          </p:cNvPr>
          <p:cNvSpPr/>
          <p:nvPr/>
        </p:nvSpPr>
        <p:spPr>
          <a:xfrm>
            <a:off x="2776533" y="670450"/>
            <a:ext cx="32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2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334</Words>
  <Application>Microsoft Office PowerPoint</Application>
  <PresentationFormat>Widescreen</PresentationFormat>
  <Paragraphs>30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Office Theme</vt:lpstr>
      <vt:lpstr>In this lesson we learn about:  The Language of Social Media</vt:lpstr>
      <vt:lpstr>SOCIAL MEDIA </vt:lpstr>
      <vt:lpstr>SOCIAL MEDIA: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5. Discuss the questions below with your classmate.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Irini Politi</dc:creator>
  <cp:lastModifiedBy>Irini Politi</cp:lastModifiedBy>
  <cp:revision>28</cp:revision>
  <dcterms:created xsi:type="dcterms:W3CDTF">2026-02-24T17:40:10Z</dcterms:created>
  <dcterms:modified xsi:type="dcterms:W3CDTF">2026-02-25T18:14:30Z</dcterms:modified>
</cp:coreProperties>
</file>