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612" autoAdjust="0"/>
  </p:normalViewPr>
  <p:slideViewPr>
    <p:cSldViewPr>
      <p:cViewPr varScale="1">
        <p:scale>
          <a:sx n="101" d="100"/>
          <a:sy n="101" d="100"/>
        </p:scale>
        <p:origin x="-2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E33D6E-648E-4BCF-995B-3397265FD346}" type="doc">
      <dgm:prSet loTypeId="urn:microsoft.com/office/officeart/2005/8/layout/hierarchy3" loCatId="hierarchy" qsTypeId="urn:microsoft.com/office/officeart/2005/8/quickstyle/simple1" qsCatId="simple" csTypeId="urn:microsoft.com/office/officeart/2005/8/colors/colorful1" csCatId="colorful" phldr="1"/>
      <dgm:spPr/>
      <dgm:t>
        <a:bodyPr/>
        <a:lstStyle/>
        <a:p>
          <a:endParaRPr lang="en-US"/>
        </a:p>
      </dgm:t>
    </dgm:pt>
    <dgm:pt modelId="{24FA07C4-B936-4008-B295-08CD469ED282}">
      <dgm:prSet phldrT="[Text]"/>
      <dgm:spPr/>
      <dgm:t>
        <a:bodyPr/>
        <a:lstStyle/>
        <a:p>
          <a:r>
            <a:rPr lang="en-US" b="1" dirty="0" smtClean="0"/>
            <a:t>The Netherfield Party (rich)</a:t>
          </a:r>
          <a:endParaRPr lang="en-US" b="1" dirty="0"/>
        </a:p>
      </dgm:t>
    </dgm:pt>
    <dgm:pt modelId="{559E6096-9FE9-41BA-992D-EA0D8CFAF45D}" type="parTrans" cxnId="{69135AF6-6B6E-4DFD-BFA5-E610FFBD7C19}">
      <dgm:prSet/>
      <dgm:spPr/>
      <dgm:t>
        <a:bodyPr/>
        <a:lstStyle/>
        <a:p>
          <a:endParaRPr lang="en-US"/>
        </a:p>
      </dgm:t>
    </dgm:pt>
    <dgm:pt modelId="{3DAADE7E-8236-4975-A15A-8A958625CDB2}" type="sibTrans" cxnId="{69135AF6-6B6E-4DFD-BFA5-E610FFBD7C19}">
      <dgm:prSet/>
      <dgm:spPr/>
      <dgm:t>
        <a:bodyPr/>
        <a:lstStyle/>
        <a:p>
          <a:endParaRPr lang="en-US"/>
        </a:p>
      </dgm:t>
    </dgm:pt>
    <dgm:pt modelId="{D0BAD6BD-DBC0-44E4-B096-A6ABE2C839D2}">
      <dgm:prSet phldrT="[Text]"/>
      <dgm:spPr/>
      <dgm:t>
        <a:bodyPr/>
        <a:lstStyle/>
        <a:p>
          <a:r>
            <a:rPr lang="en-US" dirty="0" smtClean="0"/>
            <a:t>Mr. Darcy and his sister Georgiana Darcy</a:t>
          </a:r>
          <a:endParaRPr lang="en-US" dirty="0"/>
        </a:p>
      </dgm:t>
    </dgm:pt>
    <dgm:pt modelId="{490D38FC-A811-4B42-BCF5-A531F4282D6A}" type="parTrans" cxnId="{45514DBE-E15B-4394-9FF1-94811961265E}">
      <dgm:prSet/>
      <dgm:spPr/>
      <dgm:t>
        <a:bodyPr/>
        <a:lstStyle/>
        <a:p>
          <a:endParaRPr lang="en-US" dirty="0"/>
        </a:p>
      </dgm:t>
    </dgm:pt>
    <dgm:pt modelId="{6F87C419-19BE-452E-BFAB-26C2410E018D}" type="sibTrans" cxnId="{45514DBE-E15B-4394-9FF1-94811961265E}">
      <dgm:prSet/>
      <dgm:spPr/>
      <dgm:t>
        <a:bodyPr/>
        <a:lstStyle/>
        <a:p>
          <a:endParaRPr lang="en-US"/>
        </a:p>
      </dgm:t>
    </dgm:pt>
    <dgm:pt modelId="{DE6C3EE0-E6D9-46A9-B30F-9178F13FA74F}">
      <dgm:prSet phldrT="[Text]"/>
      <dgm:spPr/>
      <dgm:t>
        <a:bodyPr/>
        <a:lstStyle/>
        <a:p>
          <a:r>
            <a:rPr lang="en-US" dirty="0" smtClean="0"/>
            <a:t>Mr. Bingley and his sister Caroline</a:t>
          </a:r>
          <a:endParaRPr lang="en-US" dirty="0"/>
        </a:p>
      </dgm:t>
    </dgm:pt>
    <dgm:pt modelId="{45C409E8-8BB0-41C8-96DA-16879C709D88}" type="parTrans" cxnId="{B5F1D4A7-5E5C-4E37-8F84-246B90731D69}">
      <dgm:prSet/>
      <dgm:spPr/>
      <dgm:t>
        <a:bodyPr/>
        <a:lstStyle/>
        <a:p>
          <a:endParaRPr lang="en-US" dirty="0"/>
        </a:p>
      </dgm:t>
    </dgm:pt>
    <dgm:pt modelId="{5AD9CC70-A32C-4BF1-ABDB-4B6D7A5A4813}" type="sibTrans" cxnId="{B5F1D4A7-5E5C-4E37-8F84-246B90731D69}">
      <dgm:prSet/>
      <dgm:spPr/>
      <dgm:t>
        <a:bodyPr/>
        <a:lstStyle/>
        <a:p>
          <a:endParaRPr lang="en-US"/>
        </a:p>
      </dgm:t>
    </dgm:pt>
    <dgm:pt modelId="{7C76F179-25BA-4D33-9CEB-0C99BA64B2AC}">
      <dgm:prSet phldrT="[Text]"/>
      <dgm:spPr/>
      <dgm:t>
        <a:bodyPr/>
        <a:lstStyle/>
        <a:p>
          <a:r>
            <a:rPr lang="en-US" b="1" dirty="0" smtClean="0"/>
            <a:t>The Hertfordshire Party (middle class</a:t>
          </a:r>
          <a:r>
            <a:rPr lang="en-US" dirty="0" smtClean="0"/>
            <a:t>)</a:t>
          </a:r>
          <a:endParaRPr lang="en-US" dirty="0"/>
        </a:p>
      </dgm:t>
    </dgm:pt>
    <dgm:pt modelId="{6C374D15-1CF9-4320-85B3-72659E70011C}" type="parTrans" cxnId="{F21DE0F7-2E64-42DB-A968-1FE93E6D20A4}">
      <dgm:prSet/>
      <dgm:spPr/>
      <dgm:t>
        <a:bodyPr/>
        <a:lstStyle/>
        <a:p>
          <a:endParaRPr lang="en-US"/>
        </a:p>
      </dgm:t>
    </dgm:pt>
    <dgm:pt modelId="{DAB11052-D4CE-4969-A25C-51110FCF1264}" type="sibTrans" cxnId="{F21DE0F7-2E64-42DB-A968-1FE93E6D20A4}">
      <dgm:prSet/>
      <dgm:spPr/>
      <dgm:t>
        <a:bodyPr/>
        <a:lstStyle/>
        <a:p>
          <a:endParaRPr lang="en-US"/>
        </a:p>
      </dgm:t>
    </dgm:pt>
    <dgm:pt modelId="{3E49066F-AE46-4861-974B-2B8C7BD19F65}">
      <dgm:prSet phldrT="[Text]"/>
      <dgm:spPr/>
      <dgm:t>
        <a:bodyPr/>
        <a:lstStyle/>
        <a:p>
          <a:pPr algn="l"/>
          <a:r>
            <a:rPr lang="en-US" dirty="0" smtClean="0"/>
            <a:t>The Bennet Family</a:t>
          </a:r>
        </a:p>
        <a:p>
          <a:pPr algn="l"/>
          <a:r>
            <a:rPr lang="en-US" dirty="0" smtClean="0"/>
            <a:t>Mr. Bennet &amp; Mrs. Bennet</a:t>
          </a:r>
        </a:p>
        <a:p>
          <a:pPr algn="l"/>
          <a:r>
            <a:rPr lang="en-US" dirty="0" smtClean="0"/>
            <a:t>Their daughters: Jane, Elizabeth, Kitty, Lydia, Mary </a:t>
          </a:r>
          <a:endParaRPr lang="en-US" dirty="0"/>
        </a:p>
      </dgm:t>
    </dgm:pt>
    <dgm:pt modelId="{D825D13D-40B5-4A6D-91EE-B70435FCBB4C}" type="parTrans" cxnId="{323E4BB3-A76B-4E77-9791-C38372963668}">
      <dgm:prSet/>
      <dgm:spPr/>
      <dgm:t>
        <a:bodyPr/>
        <a:lstStyle/>
        <a:p>
          <a:endParaRPr lang="en-US" dirty="0"/>
        </a:p>
      </dgm:t>
    </dgm:pt>
    <dgm:pt modelId="{A52A427D-0986-4F40-BB3B-78418A222780}" type="sibTrans" cxnId="{323E4BB3-A76B-4E77-9791-C38372963668}">
      <dgm:prSet/>
      <dgm:spPr/>
      <dgm:t>
        <a:bodyPr/>
        <a:lstStyle/>
        <a:p>
          <a:endParaRPr lang="en-US"/>
        </a:p>
      </dgm:t>
    </dgm:pt>
    <dgm:pt modelId="{40AE1694-771B-4BAC-AD2D-0A37DC5FC55F}">
      <dgm:prSet phldrT="[Text]"/>
      <dgm:spPr/>
      <dgm:t>
        <a:bodyPr/>
        <a:lstStyle/>
        <a:p>
          <a:r>
            <a:rPr lang="en-US" dirty="0" smtClean="0"/>
            <a:t>The Lucas Family</a:t>
          </a:r>
        </a:p>
        <a:p>
          <a:r>
            <a:rPr lang="en-US" dirty="0" smtClean="0"/>
            <a:t>Mr. &amp; Mrs. Lucas </a:t>
          </a:r>
        </a:p>
        <a:p>
          <a:r>
            <a:rPr lang="en-US" dirty="0" smtClean="0"/>
            <a:t>and their daughter Charlotte Lucas</a:t>
          </a:r>
        </a:p>
      </dgm:t>
    </dgm:pt>
    <dgm:pt modelId="{90A34CDC-475E-413D-AD40-5183A2A7CE99}" type="parTrans" cxnId="{AF7C5D6A-429C-4C53-938C-A5BA0C3E5BA5}">
      <dgm:prSet/>
      <dgm:spPr/>
      <dgm:t>
        <a:bodyPr/>
        <a:lstStyle/>
        <a:p>
          <a:endParaRPr lang="en-US" dirty="0"/>
        </a:p>
      </dgm:t>
    </dgm:pt>
    <dgm:pt modelId="{E2C272BD-9535-4200-8BE2-1ACB5CC01E42}" type="sibTrans" cxnId="{AF7C5D6A-429C-4C53-938C-A5BA0C3E5BA5}">
      <dgm:prSet/>
      <dgm:spPr/>
      <dgm:t>
        <a:bodyPr/>
        <a:lstStyle/>
        <a:p>
          <a:endParaRPr lang="en-US"/>
        </a:p>
      </dgm:t>
    </dgm:pt>
    <dgm:pt modelId="{86F55B5E-6E9B-4DBF-9986-A9FC0F3672EA}">
      <dgm:prSet phldrT="[Text]"/>
      <dgm:spPr/>
      <dgm:t>
        <a:bodyPr/>
        <a:lstStyle/>
        <a:p>
          <a:r>
            <a:rPr lang="en-US" dirty="0" smtClean="0"/>
            <a:t>Lady Catherine de Bourg  (Darcy’s aunt)</a:t>
          </a:r>
        </a:p>
        <a:p>
          <a:r>
            <a:rPr lang="en-US" dirty="0" smtClean="0"/>
            <a:t>and her daughter Anne</a:t>
          </a:r>
          <a:endParaRPr lang="en-US" dirty="0"/>
        </a:p>
      </dgm:t>
    </dgm:pt>
    <dgm:pt modelId="{FAF9F7BE-7810-4193-ACCB-E0DD0947CA5A}" type="parTrans" cxnId="{A93FEE6D-9C17-427B-92FE-E2FED0778DB3}">
      <dgm:prSet/>
      <dgm:spPr/>
      <dgm:t>
        <a:bodyPr/>
        <a:lstStyle/>
        <a:p>
          <a:endParaRPr lang="en-US" dirty="0"/>
        </a:p>
      </dgm:t>
    </dgm:pt>
    <dgm:pt modelId="{E1EE3924-0D31-44E7-87D5-80242C9309A8}" type="sibTrans" cxnId="{A93FEE6D-9C17-427B-92FE-E2FED0778DB3}">
      <dgm:prSet/>
      <dgm:spPr/>
      <dgm:t>
        <a:bodyPr/>
        <a:lstStyle/>
        <a:p>
          <a:endParaRPr lang="en-US"/>
        </a:p>
      </dgm:t>
    </dgm:pt>
    <dgm:pt modelId="{0AE72CD3-21EE-46DB-AE1C-A4ECB4147248}">
      <dgm:prSet phldrT="[Text]"/>
      <dgm:spPr/>
      <dgm:t>
        <a:bodyPr/>
        <a:lstStyle/>
        <a:p>
          <a:r>
            <a:rPr lang="en-US" dirty="0" smtClean="0"/>
            <a:t>Colonel Fitzwilliam (Darcy’s cousin)</a:t>
          </a:r>
          <a:endParaRPr lang="en-US" dirty="0"/>
        </a:p>
      </dgm:t>
    </dgm:pt>
    <dgm:pt modelId="{988BFA95-4784-43EE-9563-C11FF10D6199}" type="parTrans" cxnId="{C8539BEB-9D51-469B-878C-53C4AA2B65C2}">
      <dgm:prSet/>
      <dgm:spPr/>
      <dgm:t>
        <a:bodyPr/>
        <a:lstStyle/>
        <a:p>
          <a:endParaRPr lang="en-US" dirty="0"/>
        </a:p>
      </dgm:t>
    </dgm:pt>
    <dgm:pt modelId="{7F4E42A0-B83C-4629-A392-0958121AFBC5}" type="sibTrans" cxnId="{C8539BEB-9D51-469B-878C-53C4AA2B65C2}">
      <dgm:prSet/>
      <dgm:spPr/>
      <dgm:t>
        <a:bodyPr/>
        <a:lstStyle/>
        <a:p>
          <a:endParaRPr lang="en-US"/>
        </a:p>
      </dgm:t>
    </dgm:pt>
    <dgm:pt modelId="{0CEB4ACB-2C17-4B89-B177-C94E4D555F88}">
      <dgm:prSet phldrT="[Text]"/>
      <dgm:spPr/>
      <dgm:t>
        <a:bodyPr/>
        <a:lstStyle/>
        <a:p>
          <a:r>
            <a:rPr lang="en-US" dirty="0" smtClean="0"/>
            <a:t>The Gardiners</a:t>
          </a:r>
        </a:p>
        <a:p>
          <a:r>
            <a:rPr lang="en-US" dirty="0" smtClean="0"/>
            <a:t>(aunt and uncle to the Bennets)</a:t>
          </a:r>
        </a:p>
      </dgm:t>
    </dgm:pt>
    <dgm:pt modelId="{9A16C4AF-63F7-4858-BD40-23004B45C90A}" type="parTrans" cxnId="{5F747FC3-D523-4D8A-A3E8-A40C996496DD}">
      <dgm:prSet/>
      <dgm:spPr/>
      <dgm:t>
        <a:bodyPr/>
        <a:lstStyle/>
        <a:p>
          <a:endParaRPr lang="en-US" dirty="0"/>
        </a:p>
      </dgm:t>
    </dgm:pt>
    <dgm:pt modelId="{F0BA9A1E-6968-4B16-BA65-9211ECAFCC29}" type="sibTrans" cxnId="{5F747FC3-D523-4D8A-A3E8-A40C996496DD}">
      <dgm:prSet/>
      <dgm:spPr/>
      <dgm:t>
        <a:bodyPr/>
        <a:lstStyle/>
        <a:p>
          <a:endParaRPr lang="en-US"/>
        </a:p>
      </dgm:t>
    </dgm:pt>
    <dgm:pt modelId="{2D5D97CF-D57D-4737-9F32-4B0FB9980232}">
      <dgm:prSet phldrT="[Text]"/>
      <dgm:spPr/>
      <dgm:t>
        <a:bodyPr/>
        <a:lstStyle/>
        <a:p>
          <a:r>
            <a:rPr lang="en-US" dirty="0" smtClean="0"/>
            <a:t>Mr. Collins</a:t>
          </a:r>
        </a:p>
        <a:p>
          <a:r>
            <a:rPr lang="en-US" dirty="0" smtClean="0"/>
            <a:t>(minster/cousin to the Bennets)</a:t>
          </a:r>
        </a:p>
      </dgm:t>
    </dgm:pt>
    <dgm:pt modelId="{2891DCF8-A2FC-4AFD-978C-7964514EB6D2}" type="parTrans" cxnId="{E57ADBF0-57A2-4C81-8166-56B12154E9CE}">
      <dgm:prSet/>
      <dgm:spPr/>
      <dgm:t>
        <a:bodyPr/>
        <a:lstStyle/>
        <a:p>
          <a:endParaRPr lang="en-US" dirty="0"/>
        </a:p>
      </dgm:t>
    </dgm:pt>
    <dgm:pt modelId="{B399113F-638A-4774-9BD0-26A33D4BC9EB}" type="sibTrans" cxnId="{E57ADBF0-57A2-4C81-8166-56B12154E9CE}">
      <dgm:prSet/>
      <dgm:spPr/>
      <dgm:t>
        <a:bodyPr/>
        <a:lstStyle/>
        <a:p>
          <a:endParaRPr lang="en-US"/>
        </a:p>
      </dgm:t>
    </dgm:pt>
    <dgm:pt modelId="{3C991F36-E228-42C0-8CF4-8A234324A8FE}" type="pres">
      <dgm:prSet presAssocID="{F9E33D6E-648E-4BCF-995B-3397265FD346}" presName="diagram" presStyleCnt="0">
        <dgm:presLayoutVars>
          <dgm:chPref val="1"/>
          <dgm:dir/>
          <dgm:animOne val="branch"/>
          <dgm:animLvl val="lvl"/>
          <dgm:resizeHandles/>
        </dgm:presLayoutVars>
      </dgm:prSet>
      <dgm:spPr/>
      <dgm:t>
        <a:bodyPr/>
        <a:lstStyle/>
        <a:p>
          <a:endParaRPr lang="en-US"/>
        </a:p>
      </dgm:t>
    </dgm:pt>
    <dgm:pt modelId="{DA31C790-FFED-4F64-91E0-871CBD678AA1}" type="pres">
      <dgm:prSet presAssocID="{24FA07C4-B936-4008-B295-08CD469ED282}" presName="root" presStyleCnt="0"/>
      <dgm:spPr/>
    </dgm:pt>
    <dgm:pt modelId="{3B8B94DA-D679-4CF8-B334-B59D86A61DE7}" type="pres">
      <dgm:prSet presAssocID="{24FA07C4-B936-4008-B295-08CD469ED282}" presName="rootComposite" presStyleCnt="0"/>
      <dgm:spPr/>
    </dgm:pt>
    <dgm:pt modelId="{B6BD5272-748B-4678-97CD-54A51BF00803}" type="pres">
      <dgm:prSet presAssocID="{24FA07C4-B936-4008-B295-08CD469ED282}" presName="rootText" presStyleLbl="node1" presStyleIdx="0" presStyleCnt="2" custLinFactNeighborX="-96079" custLinFactNeighborY="9761"/>
      <dgm:spPr/>
      <dgm:t>
        <a:bodyPr/>
        <a:lstStyle/>
        <a:p>
          <a:endParaRPr lang="en-US"/>
        </a:p>
      </dgm:t>
    </dgm:pt>
    <dgm:pt modelId="{A1BFD98A-251C-4870-A6F3-00618B99375A}" type="pres">
      <dgm:prSet presAssocID="{24FA07C4-B936-4008-B295-08CD469ED282}" presName="rootConnector" presStyleLbl="node1" presStyleIdx="0" presStyleCnt="2"/>
      <dgm:spPr/>
      <dgm:t>
        <a:bodyPr/>
        <a:lstStyle/>
        <a:p>
          <a:endParaRPr lang="en-US"/>
        </a:p>
      </dgm:t>
    </dgm:pt>
    <dgm:pt modelId="{991BD2F7-72EE-4EB2-A0FA-C244472DDD78}" type="pres">
      <dgm:prSet presAssocID="{24FA07C4-B936-4008-B295-08CD469ED282}" presName="childShape" presStyleCnt="0"/>
      <dgm:spPr/>
    </dgm:pt>
    <dgm:pt modelId="{ABD2053C-EC6E-474D-9BC8-2B35BB6D1D11}" type="pres">
      <dgm:prSet presAssocID="{490D38FC-A811-4B42-BCF5-A531F4282D6A}" presName="Name13" presStyleLbl="parChTrans1D2" presStyleIdx="0" presStyleCnt="8"/>
      <dgm:spPr/>
      <dgm:t>
        <a:bodyPr/>
        <a:lstStyle/>
        <a:p>
          <a:endParaRPr lang="en-US"/>
        </a:p>
      </dgm:t>
    </dgm:pt>
    <dgm:pt modelId="{C65738D1-F4B5-4F9B-8CD1-698472F06C7E}" type="pres">
      <dgm:prSet presAssocID="{D0BAD6BD-DBC0-44E4-B096-A6ABE2C839D2}" presName="childText" presStyleLbl="bgAcc1" presStyleIdx="0" presStyleCnt="8" custLinFactNeighborX="-75567" custLinFactNeighborY="16238">
        <dgm:presLayoutVars>
          <dgm:bulletEnabled val="1"/>
        </dgm:presLayoutVars>
      </dgm:prSet>
      <dgm:spPr/>
      <dgm:t>
        <a:bodyPr/>
        <a:lstStyle/>
        <a:p>
          <a:endParaRPr lang="en-US"/>
        </a:p>
      </dgm:t>
    </dgm:pt>
    <dgm:pt modelId="{49DB18EF-5938-466F-95A3-79963CA46CCC}" type="pres">
      <dgm:prSet presAssocID="{45C409E8-8BB0-41C8-96DA-16879C709D88}" presName="Name13" presStyleLbl="parChTrans1D2" presStyleIdx="1" presStyleCnt="8"/>
      <dgm:spPr/>
      <dgm:t>
        <a:bodyPr/>
        <a:lstStyle/>
        <a:p>
          <a:endParaRPr lang="en-US"/>
        </a:p>
      </dgm:t>
    </dgm:pt>
    <dgm:pt modelId="{15C6F718-F10B-461A-9CDF-7E5E76B1487E}" type="pres">
      <dgm:prSet presAssocID="{DE6C3EE0-E6D9-46A9-B30F-9178F13FA74F}" presName="childText" presStyleLbl="bgAcc1" presStyleIdx="1" presStyleCnt="8" custLinFactNeighborX="-75567" custLinFactNeighborY="12601">
        <dgm:presLayoutVars>
          <dgm:bulletEnabled val="1"/>
        </dgm:presLayoutVars>
      </dgm:prSet>
      <dgm:spPr/>
      <dgm:t>
        <a:bodyPr/>
        <a:lstStyle/>
        <a:p>
          <a:endParaRPr lang="en-US"/>
        </a:p>
      </dgm:t>
    </dgm:pt>
    <dgm:pt modelId="{894D32AB-5EEF-4D17-A6FD-CCDEE7D18F41}" type="pres">
      <dgm:prSet presAssocID="{FAF9F7BE-7810-4193-ACCB-E0DD0947CA5A}" presName="Name13" presStyleLbl="parChTrans1D2" presStyleIdx="2" presStyleCnt="8"/>
      <dgm:spPr/>
      <dgm:t>
        <a:bodyPr/>
        <a:lstStyle/>
        <a:p>
          <a:endParaRPr lang="en-US"/>
        </a:p>
      </dgm:t>
    </dgm:pt>
    <dgm:pt modelId="{0A0950DA-C230-4016-9F6E-3E210CED955D}" type="pres">
      <dgm:prSet presAssocID="{86F55B5E-6E9B-4DBF-9986-A9FC0F3672EA}" presName="childText" presStyleLbl="bgAcc1" presStyleIdx="2" presStyleCnt="8" custLinFactNeighborX="-75568" custLinFactNeighborY="8964">
        <dgm:presLayoutVars>
          <dgm:bulletEnabled val="1"/>
        </dgm:presLayoutVars>
      </dgm:prSet>
      <dgm:spPr/>
      <dgm:t>
        <a:bodyPr/>
        <a:lstStyle/>
        <a:p>
          <a:endParaRPr lang="en-US"/>
        </a:p>
      </dgm:t>
    </dgm:pt>
    <dgm:pt modelId="{19E2BD8A-3FCC-49C9-B486-D6554B772E84}" type="pres">
      <dgm:prSet presAssocID="{988BFA95-4784-43EE-9563-C11FF10D6199}" presName="Name13" presStyleLbl="parChTrans1D2" presStyleIdx="3" presStyleCnt="8"/>
      <dgm:spPr/>
      <dgm:t>
        <a:bodyPr/>
        <a:lstStyle/>
        <a:p>
          <a:endParaRPr lang="en-US"/>
        </a:p>
      </dgm:t>
    </dgm:pt>
    <dgm:pt modelId="{1DC4DE03-B6C5-4C08-BE6E-B85C8951C769}" type="pres">
      <dgm:prSet presAssocID="{0AE72CD3-21EE-46DB-AE1C-A4ECB4147248}" presName="childText" presStyleLbl="bgAcc1" presStyleIdx="3" presStyleCnt="8" custLinFactNeighborX="-75568" custLinFactNeighborY="5327">
        <dgm:presLayoutVars>
          <dgm:bulletEnabled val="1"/>
        </dgm:presLayoutVars>
      </dgm:prSet>
      <dgm:spPr/>
      <dgm:t>
        <a:bodyPr/>
        <a:lstStyle/>
        <a:p>
          <a:endParaRPr lang="en-US"/>
        </a:p>
      </dgm:t>
    </dgm:pt>
    <dgm:pt modelId="{96AA26FA-1CE1-4759-BC02-E96856E7B89F}" type="pres">
      <dgm:prSet presAssocID="{7C76F179-25BA-4D33-9CEB-0C99BA64B2AC}" presName="root" presStyleCnt="0"/>
      <dgm:spPr/>
    </dgm:pt>
    <dgm:pt modelId="{C72A1CE1-7B5C-4195-816F-377CB4852C46}" type="pres">
      <dgm:prSet presAssocID="{7C76F179-25BA-4D33-9CEB-0C99BA64B2AC}" presName="rootComposite" presStyleCnt="0"/>
      <dgm:spPr/>
    </dgm:pt>
    <dgm:pt modelId="{587918ED-CF38-4324-A49E-9C987936A4C3}" type="pres">
      <dgm:prSet presAssocID="{7C76F179-25BA-4D33-9CEB-0C99BA64B2AC}" presName="rootText" presStyleLbl="node1" presStyleIdx="1" presStyleCnt="2" custLinFactX="12669" custLinFactNeighborX="100000" custLinFactNeighborY="9761"/>
      <dgm:spPr/>
      <dgm:t>
        <a:bodyPr/>
        <a:lstStyle/>
        <a:p>
          <a:endParaRPr lang="en-US"/>
        </a:p>
      </dgm:t>
    </dgm:pt>
    <dgm:pt modelId="{0E0B9DFD-A707-47F2-BCE6-E5173618BC63}" type="pres">
      <dgm:prSet presAssocID="{7C76F179-25BA-4D33-9CEB-0C99BA64B2AC}" presName="rootConnector" presStyleLbl="node1" presStyleIdx="1" presStyleCnt="2"/>
      <dgm:spPr/>
      <dgm:t>
        <a:bodyPr/>
        <a:lstStyle/>
        <a:p>
          <a:endParaRPr lang="en-US"/>
        </a:p>
      </dgm:t>
    </dgm:pt>
    <dgm:pt modelId="{D8D464F1-C8B8-4470-BCB2-35CEE44FA0CE}" type="pres">
      <dgm:prSet presAssocID="{7C76F179-25BA-4D33-9CEB-0C99BA64B2AC}" presName="childShape" presStyleCnt="0"/>
      <dgm:spPr/>
    </dgm:pt>
    <dgm:pt modelId="{EE3C5165-0502-473C-ABBF-79DA22C352D0}" type="pres">
      <dgm:prSet presAssocID="{D825D13D-40B5-4A6D-91EE-B70435FCBB4C}" presName="Name13" presStyleLbl="parChTrans1D2" presStyleIdx="4" presStyleCnt="8"/>
      <dgm:spPr/>
      <dgm:t>
        <a:bodyPr/>
        <a:lstStyle/>
        <a:p>
          <a:endParaRPr lang="en-US"/>
        </a:p>
      </dgm:t>
    </dgm:pt>
    <dgm:pt modelId="{36FEEC20-633D-49F4-8504-4683467D6C92}" type="pres">
      <dgm:prSet presAssocID="{3E49066F-AE46-4861-974B-2B8C7BD19F65}" presName="childText" presStyleLbl="bgAcc1" presStyleIdx="4" presStyleCnt="8" custScaleX="172726" custLinFactX="53763" custLinFactNeighborX="100000" custLinFactNeighborY="6124">
        <dgm:presLayoutVars>
          <dgm:bulletEnabled val="1"/>
        </dgm:presLayoutVars>
      </dgm:prSet>
      <dgm:spPr/>
      <dgm:t>
        <a:bodyPr/>
        <a:lstStyle/>
        <a:p>
          <a:endParaRPr lang="en-US"/>
        </a:p>
      </dgm:t>
    </dgm:pt>
    <dgm:pt modelId="{A47213E5-A8A3-438B-9DAD-BBA26849A094}" type="pres">
      <dgm:prSet presAssocID="{90A34CDC-475E-413D-AD40-5183A2A7CE99}" presName="Name13" presStyleLbl="parChTrans1D2" presStyleIdx="5" presStyleCnt="8"/>
      <dgm:spPr/>
      <dgm:t>
        <a:bodyPr/>
        <a:lstStyle/>
        <a:p>
          <a:endParaRPr lang="en-US"/>
        </a:p>
      </dgm:t>
    </dgm:pt>
    <dgm:pt modelId="{3597BECA-69C4-4A85-A6D0-620D391D752F}" type="pres">
      <dgm:prSet presAssocID="{40AE1694-771B-4BAC-AD2D-0A37DC5FC55F}" presName="childText" presStyleLbl="bgAcc1" presStyleIdx="5" presStyleCnt="8" custScaleX="109516" custLinFactX="85368" custLinFactNeighborX="100000" custLinFactNeighborY="2487">
        <dgm:presLayoutVars>
          <dgm:bulletEnabled val="1"/>
        </dgm:presLayoutVars>
      </dgm:prSet>
      <dgm:spPr/>
      <dgm:t>
        <a:bodyPr/>
        <a:lstStyle/>
        <a:p>
          <a:endParaRPr lang="en-US"/>
        </a:p>
      </dgm:t>
    </dgm:pt>
    <dgm:pt modelId="{5A66A06E-1B71-4A40-8865-A57F342D63B9}" type="pres">
      <dgm:prSet presAssocID="{9A16C4AF-63F7-4858-BD40-23004B45C90A}" presName="Name13" presStyleLbl="parChTrans1D2" presStyleIdx="6" presStyleCnt="8"/>
      <dgm:spPr/>
      <dgm:t>
        <a:bodyPr/>
        <a:lstStyle/>
        <a:p>
          <a:endParaRPr lang="en-US"/>
        </a:p>
      </dgm:t>
    </dgm:pt>
    <dgm:pt modelId="{CAD3849D-03F3-440F-86A1-BEDB9E22CDDC}" type="pres">
      <dgm:prSet presAssocID="{0CEB4ACB-2C17-4B89-B177-C94E4D555F88}" presName="childText" presStyleLbl="bgAcc1" presStyleIdx="6" presStyleCnt="8" custLinFactX="91689" custLinFactNeighborX="100000" custLinFactNeighborY="-1150">
        <dgm:presLayoutVars>
          <dgm:bulletEnabled val="1"/>
        </dgm:presLayoutVars>
      </dgm:prSet>
      <dgm:spPr/>
      <dgm:t>
        <a:bodyPr/>
        <a:lstStyle/>
        <a:p>
          <a:endParaRPr lang="en-US"/>
        </a:p>
      </dgm:t>
    </dgm:pt>
    <dgm:pt modelId="{7CF47570-1A87-4E57-B3D4-8C54A19AB8BE}" type="pres">
      <dgm:prSet presAssocID="{2891DCF8-A2FC-4AFD-978C-7964514EB6D2}" presName="Name13" presStyleLbl="parChTrans1D2" presStyleIdx="7" presStyleCnt="8"/>
      <dgm:spPr/>
      <dgm:t>
        <a:bodyPr/>
        <a:lstStyle/>
        <a:p>
          <a:endParaRPr lang="en-US"/>
        </a:p>
      </dgm:t>
    </dgm:pt>
    <dgm:pt modelId="{897F9C8F-6C6F-4540-842C-AB95A96350A1}" type="pres">
      <dgm:prSet presAssocID="{2D5D97CF-D57D-4737-9F32-4B0FB9980232}" presName="childText" presStyleLbl="bgAcc1" presStyleIdx="7" presStyleCnt="8" custLinFactX="85368" custLinFactNeighborX="100000" custLinFactNeighborY="5327">
        <dgm:presLayoutVars>
          <dgm:bulletEnabled val="1"/>
        </dgm:presLayoutVars>
      </dgm:prSet>
      <dgm:spPr/>
      <dgm:t>
        <a:bodyPr/>
        <a:lstStyle/>
        <a:p>
          <a:endParaRPr lang="en-US"/>
        </a:p>
      </dgm:t>
    </dgm:pt>
  </dgm:ptLst>
  <dgm:cxnLst>
    <dgm:cxn modelId="{32E045C8-25AE-4D03-8E72-C6AD9C9FC977}" type="presOf" srcId="{9A16C4AF-63F7-4858-BD40-23004B45C90A}" destId="{5A66A06E-1B71-4A40-8865-A57F342D63B9}" srcOrd="0" destOrd="0" presId="urn:microsoft.com/office/officeart/2005/8/layout/hierarchy3"/>
    <dgm:cxn modelId="{5F747FC3-D523-4D8A-A3E8-A40C996496DD}" srcId="{7C76F179-25BA-4D33-9CEB-0C99BA64B2AC}" destId="{0CEB4ACB-2C17-4B89-B177-C94E4D555F88}" srcOrd="2" destOrd="0" parTransId="{9A16C4AF-63F7-4858-BD40-23004B45C90A}" sibTransId="{F0BA9A1E-6968-4B16-BA65-9211ECAFCC29}"/>
    <dgm:cxn modelId="{E57ADBF0-57A2-4C81-8166-56B12154E9CE}" srcId="{7C76F179-25BA-4D33-9CEB-0C99BA64B2AC}" destId="{2D5D97CF-D57D-4737-9F32-4B0FB9980232}" srcOrd="3" destOrd="0" parTransId="{2891DCF8-A2FC-4AFD-978C-7964514EB6D2}" sibTransId="{B399113F-638A-4774-9BD0-26A33D4BC9EB}"/>
    <dgm:cxn modelId="{F21DE0F7-2E64-42DB-A968-1FE93E6D20A4}" srcId="{F9E33D6E-648E-4BCF-995B-3397265FD346}" destId="{7C76F179-25BA-4D33-9CEB-0C99BA64B2AC}" srcOrd="1" destOrd="0" parTransId="{6C374D15-1CF9-4320-85B3-72659E70011C}" sibTransId="{DAB11052-D4CE-4969-A25C-51110FCF1264}"/>
    <dgm:cxn modelId="{0E5E0C26-AE1A-49FF-A961-69E2AF664A3B}" type="presOf" srcId="{D825D13D-40B5-4A6D-91EE-B70435FCBB4C}" destId="{EE3C5165-0502-473C-ABBF-79DA22C352D0}" srcOrd="0" destOrd="0" presId="urn:microsoft.com/office/officeart/2005/8/layout/hierarchy3"/>
    <dgm:cxn modelId="{F41AE352-9461-453C-8853-E4D462D1347A}" type="presOf" srcId="{24FA07C4-B936-4008-B295-08CD469ED282}" destId="{A1BFD98A-251C-4870-A6F3-00618B99375A}" srcOrd="1" destOrd="0" presId="urn:microsoft.com/office/officeart/2005/8/layout/hierarchy3"/>
    <dgm:cxn modelId="{45514DBE-E15B-4394-9FF1-94811961265E}" srcId="{24FA07C4-B936-4008-B295-08CD469ED282}" destId="{D0BAD6BD-DBC0-44E4-B096-A6ABE2C839D2}" srcOrd="0" destOrd="0" parTransId="{490D38FC-A811-4B42-BCF5-A531F4282D6A}" sibTransId="{6F87C419-19BE-452E-BFAB-26C2410E018D}"/>
    <dgm:cxn modelId="{87CA14B5-5C27-4E38-B171-D9FA53C98A7D}" type="presOf" srcId="{FAF9F7BE-7810-4193-ACCB-E0DD0947CA5A}" destId="{894D32AB-5EEF-4D17-A6FD-CCDEE7D18F41}" srcOrd="0" destOrd="0" presId="urn:microsoft.com/office/officeart/2005/8/layout/hierarchy3"/>
    <dgm:cxn modelId="{323E4BB3-A76B-4E77-9791-C38372963668}" srcId="{7C76F179-25BA-4D33-9CEB-0C99BA64B2AC}" destId="{3E49066F-AE46-4861-974B-2B8C7BD19F65}" srcOrd="0" destOrd="0" parTransId="{D825D13D-40B5-4A6D-91EE-B70435FCBB4C}" sibTransId="{A52A427D-0986-4F40-BB3B-78418A222780}"/>
    <dgm:cxn modelId="{4A9E5984-2AB0-403E-BD63-3767DDB9953B}" type="presOf" srcId="{24FA07C4-B936-4008-B295-08CD469ED282}" destId="{B6BD5272-748B-4678-97CD-54A51BF00803}" srcOrd="0" destOrd="0" presId="urn:microsoft.com/office/officeart/2005/8/layout/hierarchy3"/>
    <dgm:cxn modelId="{99D03174-E446-4691-B117-FBC936432E5D}" type="presOf" srcId="{0AE72CD3-21EE-46DB-AE1C-A4ECB4147248}" destId="{1DC4DE03-B6C5-4C08-BE6E-B85C8951C769}" srcOrd="0" destOrd="0" presId="urn:microsoft.com/office/officeart/2005/8/layout/hierarchy3"/>
    <dgm:cxn modelId="{E4168EEA-FE40-47CC-95F6-6DEA6F9C9FCE}" type="presOf" srcId="{7C76F179-25BA-4D33-9CEB-0C99BA64B2AC}" destId="{587918ED-CF38-4324-A49E-9C987936A4C3}" srcOrd="0" destOrd="0" presId="urn:microsoft.com/office/officeart/2005/8/layout/hierarchy3"/>
    <dgm:cxn modelId="{79B8602C-A354-43B2-BD16-F79EE4A322C7}" type="presOf" srcId="{490D38FC-A811-4B42-BCF5-A531F4282D6A}" destId="{ABD2053C-EC6E-474D-9BC8-2B35BB6D1D11}" srcOrd="0" destOrd="0" presId="urn:microsoft.com/office/officeart/2005/8/layout/hierarchy3"/>
    <dgm:cxn modelId="{0ACCD0F1-5046-4C38-9502-2DFBA62FE352}" type="presOf" srcId="{40AE1694-771B-4BAC-AD2D-0A37DC5FC55F}" destId="{3597BECA-69C4-4A85-A6D0-620D391D752F}" srcOrd="0" destOrd="0" presId="urn:microsoft.com/office/officeart/2005/8/layout/hierarchy3"/>
    <dgm:cxn modelId="{358FA091-7D66-4BF5-9086-E641E59C6706}" type="presOf" srcId="{D0BAD6BD-DBC0-44E4-B096-A6ABE2C839D2}" destId="{C65738D1-F4B5-4F9B-8CD1-698472F06C7E}" srcOrd="0" destOrd="0" presId="urn:microsoft.com/office/officeart/2005/8/layout/hierarchy3"/>
    <dgm:cxn modelId="{F7CA1132-FD22-4043-9B66-CF3A2590ED1D}" type="presOf" srcId="{2891DCF8-A2FC-4AFD-978C-7964514EB6D2}" destId="{7CF47570-1A87-4E57-B3D4-8C54A19AB8BE}" srcOrd="0" destOrd="0" presId="urn:microsoft.com/office/officeart/2005/8/layout/hierarchy3"/>
    <dgm:cxn modelId="{F441973E-53FB-4C55-8563-5342D5CCD671}" type="presOf" srcId="{86F55B5E-6E9B-4DBF-9986-A9FC0F3672EA}" destId="{0A0950DA-C230-4016-9F6E-3E210CED955D}" srcOrd="0" destOrd="0" presId="urn:microsoft.com/office/officeart/2005/8/layout/hierarchy3"/>
    <dgm:cxn modelId="{FF853BDF-0578-4253-8049-77ADE9532AEA}" type="presOf" srcId="{988BFA95-4784-43EE-9563-C11FF10D6199}" destId="{19E2BD8A-3FCC-49C9-B486-D6554B772E84}" srcOrd="0" destOrd="0" presId="urn:microsoft.com/office/officeart/2005/8/layout/hierarchy3"/>
    <dgm:cxn modelId="{69135AF6-6B6E-4DFD-BFA5-E610FFBD7C19}" srcId="{F9E33D6E-648E-4BCF-995B-3397265FD346}" destId="{24FA07C4-B936-4008-B295-08CD469ED282}" srcOrd="0" destOrd="0" parTransId="{559E6096-9FE9-41BA-992D-EA0D8CFAF45D}" sibTransId="{3DAADE7E-8236-4975-A15A-8A958625CDB2}"/>
    <dgm:cxn modelId="{AB895950-06D8-4D11-9D4F-E9E72A3295A9}" type="presOf" srcId="{7C76F179-25BA-4D33-9CEB-0C99BA64B2AC}" destId="{0E0B9DFD-A707-47F2-BCE6-E5173618BC63}" srcOrd="1" destOrd="0" presId="urn:microsoft.com/office/officeart/2005/8/layout/hierarchy3"/>
    <dgm:cxn modelId="{BE24246A-A55D-41C9-92D6-3D3F00B406E5}" type="presOf" srcId="{0CEB4ACB-2C17-4B89-B177-C94E4D555F88}" destId="{CAD3849D-03F3-440F-86A1-BEDB9E22CDDC}" srcOrd="0" destOrd="0" presId="urn:microsoft.com/office/officeart/2005/8/layout/hierarchy3"/>
    <dgm:cxn modelId="{4F0146CA-B1D8-4A8D-B64E-09B9857B5F41}" type="presOf" srcId="{2D5D97CF-D57D-4737-9F32-4B0FB9980232}" destId="{897F9C8F-6C6F-4540-842C-AB95A96350A1}" srcOrd="0" destOrd="0" presId="urn:microsoft.com/office/officeart/2005/8/layout/hierarchy3"/>
    <dgm:cxn modelId="{AF7C5D6A-429C-4C53-938C-A5BA0C3E5BA5}" srcId="{7C76F179-25BA-4D33-9CEB-0C99BA64B2AC}" destId="{40AE1694-771B-4BAC-AD2D-0A37DC5FC55F}" srcOrd="1" destOrd="0" parTransId="{90A34CDC-475E-413D-AD40-5183A2A7CE99}" sibTransId="{E2C272BD-9535-4200-8BE2-1ACB5CC01E42}"/>
    <dgm:cxn modelId="{93290275-6D95-4935-8916-2D2312AF647D}" type="presOf" srcId="{45C409E8-8BB0-41C8-96DA-16879C709D88}" destId="{49DB18EF-5938-466F-95A3-79963CA46CCC}" srcOrd="0" destOrd="0" presId="urn:microsoft.com/office/officeart/2005/8/layout/hierarchy3"/>
    <dgm:cxn modelId="{C8539BEB-9D51-469B-878C-53C4AA2B65C2}" srcId="{24FA07C4-B936-4008-B295-08CD469ED282}" destId="{0AE72CD3-21EE-46DB-AE1C-A4ECB4147248}" srcOrd="3" destOrd="0" parTransId="{988BFA95-4784-43EE-9563-C11FF10D6199}" sibTransId="{7F4E42A0-B83C-4629-A392-0958121AFBC5}"/>
    <dgm:cxn modelId="{A93FEE6D-9C17-427B-92FE-E2FED0778DB3}" srcId="{24FA07C4-B936-4008-B295-08CD469ED282}" destId="{86F55B5E-6E9B-4DBF-9986-A9FC0F3672EA}" srcOrd="2" destOrd="0" parTransId="{FAF9F7BE-7810-4193-ACCB-E0DD0947CA5A}" sibTransId="{E1EE3924-0D31-44E7-87D5-80242C9309A8}"/>
    <dgm:cxn modelId="{720222F9-B02A-40C3-A783-D7250944C59B}" type="presOf" srcId="{DE6C3EE0-E6D9-46A9-B30F-9178F13FA74F}" destId="{15C6F718-F10B-461A-9CDF-7E5E76B1487E}" srcOrd="0" destOrd="0" presId="urn:microsoft.com/office/officeart/2005/8/layout/hierarchy3"/>
    <dgm:cxn modelId="{1662914F-A792-42E5-9B52-C4E10B1D3366}" type="presOf" srcId="{F9E33D6E-648E-4BCF-995B-3397265FD346}" destId="{3C991F36-E228-42C0-8CF4-8A234324A8FE}" srcOrd="0" destOrd="0" presId="urn:microsoft.com/office/officeart/2005/8/layout/hierarchy3"/>
    <dgm:cxn modelId="{B5F1D4A7-5E5C-4E37-8F84-246B90731D69}" srcId="{24FA07C4-B936-4008-B295-08CD469ED282}" destId="{DE6C3EE0-E6D9-46A9-B30F-9178F13FA74F}" srcOrd="1" destOrd="0" parTransId="{45C409E8-8BB0-41C8-96DA-16879C709D88}" sibTransId="{5AD9CC70-A32C-4BF1-ABDB-4B6D7A5A4813}"/>
    <dgm:cxn modelId="{5221BAD1-5AF6-4938-AE22-4EF85C4D5C92}" type="presOf" srcId="{3E49066F-AE46-4861-974B-2B8C7BD19F65}" destId="{36FEEC20-633D-49F4-8504-4683467D6C92}" srcOrd="0" destOrd="0" presId="urn:microsoft.com/office/officeart/2005/8/layout/hierarchy3"/>
    <dgm:cxn modelId="{53782D37-7901-4862-89B8-132AE93E7940}" type="presOf" srcId="{90A34CDC-475E-413D-AD40-5183A2A7CE99}" destId="{A47213E5-A8A3-438B-9DAD-BBA26849A094}" srcOrd="0" destOrd="0" presId="urn:microsoft.com/office/officeart/2005/8/layout/hierarchy3"/>
    <dgm:cxn modelId="{B7ACC24A-E677-4A04-B0ED-737CDAC884C4}" type="presParOf" srcId="{3C991F36-E228-42C0-8CF4-8A234324A8FE}" destId="{DA31C790-FFED-4F64-91E0-871CBD678AA1}" srcOrd="0" destOrd="0" presId="urn:microsoft.com/office/officeart/2005/8/layout/hierarchy3"/>
    <dgm:cxn modelId="{95CB3CBC-5FB9-4F74-B993-F265FC026946}" type="presParOf" srcId="{DA31C790-FFED-4F64-91E0-871CBD678AA1}" destId="{3B8B94DA-D679-4CF8-B334-B59D86A61DE7}" srcOrd="0" destOrd="0" presId="urn:microsoft.com/office/officeart/2005/8/layout/hierarchy3"/>
    <dgm:cxn modelId="{02ABE26C-7BFC-4E81-80FB-FFD1A699605E}" type="presParOf" srcId="{3B8B94DA-D679-4CF8-B334-B59D86A61DE7}" destId="{B6BD5272-748B-4678-97CD-54A51BF00803}" srcOrd="0" destOrd="0" presId="urn:microsoft.com/office/officeart/2005/8/layout/hierarchy3"/>
    <dgm:cxn modelId="{1B276CCC-BBA6-4DE8-90E7-D86720F16CE2}" type="presParOf" srcId="{3B8B94DA-D679-4CF8-B334-B59D86A61DE7}" destId="{A1BFD98A-251C-4870-A6F3-00618B99375A}" srcOrd="1" destOrd="0" presId="urn:microsoft.com/office/officeart/2005/8/layout/hierarchy3"/>
    <dgm:cxn modelId="{F2A43091-F8A9-4CDF-8BEE-5A98A4F757CF}" type="presParOf" srcId="{DA31C790-FFED-4F64-91E0-871CBD678AA1}" destId="{991BD2F7-72EE-4EB2-A0FA-C244472DDD78}" srcOrd="1" destOrd="0" presId="urn:microsoft.com/office/officeart/2005/8/layout/hierarchy3"/>
    <dgm:cxn modelId="{0AA9FDBA-E683-43AA-9B42-30B2F2816D8B}" type="presParOf" srcId="{991BD2F7-72EE-4EB2-A0FA-C244472DDD78}" destId="{ABD2053C-EC6E-474D-9BC8-2B35BB6D1D11}" srcOrd="0" destOrd="0" presId="urn:microsoft.com/office/officeart/2005/8/layout/hierarchy3"/>
    <dgm:cxn modelId="{FF179999-8DA3-4F2F-9FC8-454C9EA59974}" type="presParOf" srcId="{991BD2F7-72EE-4EB2-A0FA-C244472DDD78}" destId="{C65738D1-F4B5-4F9B-8CD1-698472F06C7E}" srcOrd="1" destOrd="0" presId="urn:microsoft.com/office/officeart/2005/8/layout/hierarchy3"/>
    <dgm:cxn modelId="{35CC8CDE-A19A-4A8F-A49C-B579AB2707CB}" type="presParOf" srcId="{991BD2F7-72EE-4EB2-A0FA-C244472DDD78}" destId="{49DB18EF-5938-466F-95A3-79963CA46CCC}" srcOrd="2" destOrd="0" presId="urn:microsoft.com/office/officeart/2005/8/layout/hierarchy3"/>
    <dgm:cxn modelId="{49919C3F-54A9-4BA4-A5D1-C95E4D618ACB}" type="presParOf" srcId="{991BD2F7-72EE-4EB2-A0FA-C244472DDD78}" destId="{15C6F718-F10B-461A-9CDF-7E5E76B1487E}" srcOrd="3" destOrd="0" presId="urn:microsoft.com/office/officeart/2005/8/layout/hierarchy3"/>
    <dgm:cxn modelId="{87602146-2A38-4497-8461-AD5701A2E4BF}" type="presParOf" srcId="{991BD2F7-72EE-4EB2-A0FA-C244472DDD78}" destId="{894D32AB-5EEF-4D17-A6FD-CCDEE7D18F41}" srcOrd="4" destOrd="0" presId="urn:microsoft.com/office/officeart/2005/8/layout/hierarchy3"/>
    <dgm:cxn modelId="{DC765FED-3A8C-4C77-AAAF-8D5FF85005D7}" type="presParOf" srcId="{991BD2F7-72EE-4EB2-A0FA-C244472DDD78}" destId="{0A0950DA-C230-4016-9F6E-3E210CED955D}" srcOrd="5" destOrd="0" presId="urn:microsoft.com/office/officeart/2005/8/layout/hierarchy3"/>
    <dgm:cxn modelId="{60358409-3A05-4609-89BC-BBACFA5EA403}" type="presParOf" srcId="{991BD2F7-72EE-4EB2-A0FA-C244472DDD78}" destId="{19E2BD8A-3FCC-49C9-B486-D6554B772E84}" srcOrd="6" destOrd="0" presId="urn:microsoft.com/office/officeart/2005/8/layout/hierarchy3"/>
    <dgm:cxn modelId="{1575CEF2-0CCC-4706-97F5-9A86B6214477}" type="presParOf" srcId="{991BD2F7-72EE-4EB2-A0FA-C244472DDD78}" destId="{1DC4DE03-B6C5-4C08-BE6E-B85C8951C769}" srcOrd="7" destOrd="0" presId="urn:microsoft.com/office/officeart/2005/8/layout/hierarchy3"/>
    <dgm:cxn modelId="{F9F064FE-034A-40C3-9D09-2FC1BAD5CDE1}" type="presParOf" srcId="{3C991F36-E228-42C0-8CF4-8A234324A8FE}" destId="{96AA26FA-1CE1-4759-BC02-E96856E7B89F}" srcOrd="1" destOrd="0" presId="urn:microsoft.com/office/officeart/2005/8/layout/hierarchy3"/>
    <dgm:cxn modelId="{F85663EE-239A-43C8-AB68-4CB99C5DC323}" type="presParOf" srcId="{96AA26FA-1CE1-4759-BC02-E96856E7B89F}" destId="{C72A1CE1-7B5C-4195-816F-377CB4852C46}" srcOrd="0" destOrd="0" presId="urn:microsoft.com/office/officeart/2005/8/layout/hierarchy3"/>
    <dgm:cxn modelId="{CE914956-E840-4DA6-8621-8983C8C20A46}" type="presParOf" srcId="{C72A1CE1-7B5C-4195-816F-377CB4852C46}" destId="{587918ED-CF38-4324-A49E-9C987936A4C3}" srcOrd="0" destOrd="0" presId="urn:microsoft.com/office/officeart/2005/8/layout/hierarchy3"/>
    <dgm:cxn modelId="{89C7F331-8C3B-4A4C-AEEE-895379805268}" type="presParOf" srcId="{C72A1CE1-7B5C-4195-816F-377CB4852C46}" destId="{0E0B9DFD-A707-47F2-BCE6-E5173618BC63}" srcOrd="1" destOrd="0" presId="urn:microsoft.com/office/officeart/2005/8/layout/hierarchy3"/>
    <dgm:cxn modelId="{8102DAFF-DAB9-4530-A415-EBA6C234A078}" type="presParOf" srcId="{96AA26FA-1CE1-4759-BC02-E96856E7B89F}" destId="{D8D464F1-C8B8-4470-BCB2-35CEE44FA0CE}" srcOrd="1" destOrd="0" presId="urn:microsoft.com/office/officeart/2005/8/layout/hierarchy3"/>
    <dgm:cxn modelId="{FC99D874-CFCD-4F36-903B-577BA48D7365}" type="presParOf" srcId="{D8D464F1-C8B8-4470-BCB2-35CEE44FA0CE}" destId="{EE3C5165-0502-473C-ABBF-79DA22C352D0}" srcOrd="0" destOrd="0" presId="urn:microsoft.com/office/officeart/2005/8/layout/hierarchy3"/>
    <dgm:cxn modelId="{0846A7F9-CD11-4F58-A7E7-BF17DD55A313}" type="presParOf" srcId="{D8D464F1-C8B8-4470-BCB2-35CEE44FA0CE}" destId="{36FEEC20-633D-49F4-8504-4683467D6C92}" srcOrd="1" destOrd="0" presId="urn:microsoft.com/office/officeart/2005/8/layout/hierarchy3"/>
    <dgm:cxn modelId="{E9CC3193-7389-4239-A92C-1FB48A3C3F22}" type="presParOf" srcId="{D8D464F1-C8B8-4470-BCB2-35CEE44FA0CE}" destId="{A47213E5-A8A3-438B-9DAD-BBA26849A094}" srcOrd="2" destOrd="0" presId="urn:microsoft.com/office/officeart/2005/8/layout/hierarchy3"/>
    <dgm:cxn modelId="{17160EDD-DD2D-4A52-B99D-A3D8BABF0B49}" type="presParOf" srcId="{D8D464F1-C8B8-4470-BCB2-35CEE44FA0CE}" destId="{3597BECA-69C4-4A85-A6D0-620D391D752F}" srcOrd="3" destOrd="0" presId="urn:microsoft.com/office/officeart/2005/8/layout/hierarchy3"/>
    <dgm:cxn modelId="{CA06E996-1307-4A40-9AC2-4AA37E0B5ED1}" type="presParOf" srcId="{D8D464F1-C8B8-4470-BCB2-35CEE44FA0CE}" destId="{5A66A06E-1B71-4A40-8865-A57F342D63B9}" srcOrd="4" destOrd="0" presId="urn:microsoft.com/office/officeart/2005/8/layout/hierarchy3"/>
    <dgm:cxn modelId="{29EFB1CF-971A-4BED-8FE9-76DC3BE03E45}" type="presParOf" srcId="{D8D464F1-C8B8-4470-BCB2-35CEE44FA0CE}" destId="{CAD3849D-03F3-440F-86A1-BEDB9E22CDDC}" srcOrd="5" destOrd="0" presId="urn:microsoft.com/office/officeart/2005/8/layout/hierarchy3"/>
    <dgm:cxn modelId="{4A3C39BE-D22E-4193-BCC7-FCB2A7D6570B}" type="presParOf" srcId="{D8D464F1-C8B8-4470-BCB2-35CEE44FA0CE}" destId="{7CF47570-1A87-4E57-B3D4-8C54A19AB8BE}" srcOrd="6" destOrd="0" presId="urn:microsoft.com/office/officeart/2005/8/layout/hierarchy3"/>
    <dgm:cxn modelId="{0D234FD9-E5F4-4BC1-90DB-B40FFE5630A9}" type="presParOf" srcId="{D8D464F1-C8B8-4470-BCB2-35CEE44FA0CE}" destId="{897F9C8F-6C6F-4540-842C-AB95A96350A1}" srcOrd="7"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9E43D-A742-4496-B6A0-D1C341707002}" type="datetimeFigureOut">
              <a:rPr lang="en-US" smtClean="0"/>
              <a:pPr/>
              <a:t>3/11/2011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308F65-463F-4632-8450-4AB45223A65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9E43D-A742-4496-B6A0-D1C341707002}" type="datetimeFigureOut">
              <a:rPr lang="en-US" smtClean="0"/>
              <a:pPr/>
              <a:t>3/11/2011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308F65-463F-4632-8450-4AB45223A65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mberley_450-01.jpg"/>
          <p:cNvPicPr>
            <a:picLocks noChangeAspect="1"/>
          </p:cNvPicPr>
          <p:nvPr/>
        </p:nvPicPr>
        <p:blipFill>
          <a:blip r:embed="rId2">
            <a:lum bright="70000" contrast="-70000"/>
          </a:blip>
          <a:stretch>
            <a:fillRect/>
          </a:stretch>
        </p:blipFill>
        <p:spPr>
          <a:xfrm>
            <a:off x="0" y="0"/>
            <a:ext cx="9144000" cy="6868160"/>
          </a:xfrm>
          <a:prstGeom prst="rect">
            <a:avLst/>
          </a:prstGeom>
        </p:spPr>
      </p:pic>
      <p:sp>
        <p:nvSpPr>
          <p:cNvPr id="2" name="Title 1"/>
          <p:cNvSpPr>
            <a:spLocks noGrp="1"/>
          </p:cNvSpPr>
          <p:nvPr>
            <p:ph type="ctrTitle"/>
          </p:nvPr>
        </p:nvSpPr>
        <p:spPr/>
        <p:txBody>
          <a:bodyPr>
            <a:normAutofit fontScale="90000"/>
          </a:bodyPr>
          <a:lstStyle/>
          <a:p>
            <a:r>
              <a:rPr lang="en-US" dirty="0" smtClean="0">
                <a:latin typeface="Blackadder ITC" pitchFamily="82" charset="0"/>
              </a:rPr>
              <a:t/>
            </a:r>
            <a:br>
              <a:rPr lang="en-US" dirty="0" smtClean="0">
                <a:latin typeface="Blackadder ITC" pitchFamily="82" charset="0"/>
              </a:rPr>
            </a:br>
            <a:r>
              <a:rPr lang="en-US" dirty="0">
                <a:latin typeface="Blackadder ITC" pitchFamily="82" charset="0"/>
              </a:rPr>
              <a:t/>
            </a:r>
            <a:br>
              <a:rPr lang="en-US" dirty="0">
                <a:latin typeface="Blackadder ITC" pitchFamily="82" charset="0"/>
              </a:rPr>
            </a:br>
            <a:r>
              <a:rPr lang="en-US" b="1" i="1" dirty="0" smtClean="0">
                <a:latin typeface="Blackadder ITC" pitchFamily="82" charset="0"/>
              </a:rPr>
              <a:t>Pride and Prejudice </a:t>
            </a:r>
            <a:r>
              <a:rPr lang="en-US" b="1" dirty="0" smtClean="0">
                <a:latin typeface="Blackadder ITC" pitchFamily="82" charset="0"/>
              </a:rPr>
              <a:t/>
            </a:r>
            <a:br>
              <a:rPr lang="en-US" b="1" dirty="0" smtClean="0">
                <a:latin typeface="Blackadder ITC" pitchFamily="82" charset="0"/>
              </a:rPr>
            </a:br>
            <a:r>
              <a:rPr lang="en-US" b="1" dirty="0" smtClean="0">
                <a:latin typeface="Blackadder ITC" pitchFamily="82" charset="0"/>
              </a:rPr>
              <a:t>by </a:t>
            </a:r>
            <a:br>
              <a:rPr lang="en-US" b="1" dirty="0" smtClean="0">
                <a:latin typeface="Blackadder ITC" pitchFamily="82" charset="0"/>
              </a:rPr>
            </a:br>
            <a:r>
              <a:rPr lang="en-US" b="1" dirty="0" smtClean="0">
                <a:latin typeface="Blackadder ITC" pitchFamily="82" charset="0"/>
              </a:rPr>
              <a:t>Jane Austen</a:t>
            </a:r>
            <a:endParaRPr lang="en-US" b="1" dirty="0">
              <a:latin typeface="Blackadder ITC"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Elizabeth Bennet</a:t>
            </a:r>
            <a:endParaRPr lang="en-US" b="1" dirty="0">
              <a:latin typeface="Blackadder ITC" pitchFamily="82" charset="0"/>
            </a:endParaRPr>
          </a:p>
        </p:txBody>
      </p:sp>
      <p:pic>
        <p:nvPicPr>
          <p:cNvPr id="4" name="Content Placeholder 3" descr="knightleyC040-032.jpg"/>
          <p:cNvPicPr>
            <a:picLocks noGrp="1" noChangeAspect="1"/>
          </p:cNvPicPr>
          <p:nvPr>
            <p:ph idx="1"/>
          </p:nvPr>
        </p:nvPicPr>
        <p:blipFill>
          <a:blip r:embed="rId2"/>
          <a:stretch>
            <a:fillRect/>
          </a:stretch>
        </p:blipFill>
        <p:spPr>
          <a:xfrm>
            <a:off x="5257800" y="1371600"/>
            <a:ext cx="3085461" cy="45259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57200" y="1752600"/>
            <a:ext cx="4343400" cy="36933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Elizabeth Bennet is the second oldest daughter of the Bennet family. She is fun-loving, has a quick wit and loves to joke around. She does not take the prospect of marrying as seriously as she ought to.  She is saucy and has a sharp temper but she only uses it in the defense of people she feels has been wronged. She is a good friend and looks out for her sisters but she will not compromise her ideals-even for her family.  She is a good person but has some preconceived notions about rich people and the upper class in general.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latin typeface="Blackadder ITC" pitchFamily="82" charset="0"/>
              </a:rPr>
              <a:t>Kitty, Lydia and Mary Bennet</a:t>
            </a:r>
            <a:endParaRPr lang="en-US" b="1" dirty="0">
              <a:latin typeface="Blackadder ITC" pitchFamily="82" charset="0"/>
            </a:endParaRPr>
          </a:p>
        </p:txBody>
      </p:sp>
      <p:pic>
        <p:nvPicPr>
          <p:cNvPr id="4" name="Content Placeholder 3" descr="2494908075_fce43dc179.jpg"/>
          <p:cNvPicPr>
            <a:picLocks noGrp="1" noChangeAspect="1"/>
          </p:cNvPicPr>
          <p:nvPr>
            <p:ph idx="1"/>
          </p:nvPr>
        </p:nvPicPr>
        <p:blipFill>
          <a:blip r:embed="rId2"/>
          <a:srcRect l="26667"/>
          <a:stretch>
            <a:fillRect/>
          </a:stretch>
        </p:blipFill>
        <p:spPr>
          <a:xfrm>
            <a:off x="5257800" y="1828800"/>
            <a:ext cx="3429000" cy="351212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57200" y="1219200"/>
            <a:ext cx="4267200" cy="535531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Kitty Bennet is the third daughter of the Bennet family but she is immature and follows the whims of her more outgoing sister, Lydia. Her only concerns are dancing and meeting young men.  </a:t>
            </a:r>
          </a:p>
          <a:p>
            <a:endParaRPr lang="en-US" dirty="0"/>
          </a:p>
          <a:p>
            <a:r>
              <a:rPr lang="en-US" dirty="0" smtClean="0"/>
              <a:t>Lydia Bennett is the fourth daughter of the Bennet family. She is a flirt in the worst way and often embarrassing her family with her brazen behavior. </a:t>
            </a:r>
            <a:r>
              <a:rPr lang="en-US" dirty="0"/>
              <a:t> </a:t>
            </a:r>
            <a:r>
              <a:rPr lang="en-US" dirty="0" smtClean="0"/>
              <a:t>She is only happy when receiving attention from males and take every opportunity to rub it in her sisters’ faces. </a:t>
            </a:r>
          </a:p>
          <a:p>
            <a:endParaRPr lang="en-US" dirty="0" smtClean="0"/>
          </a:p>
          <a:p>
            <a:r>
              <a:rPr lang="en-US" dirty="0"/>
              <a:t> </a:t>
            </a:r>
            <a:r>
              <a:rPr lang="en-US" dirty="0" smtClean="0"/>
              <a:t>Mary Bennet is the youngest of the Bennet girls and is concerned with morals and virtue. She considers flirting and dancing to be wastes of time and concentrates on improving her mind and her mortality.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Charlotte Lucas</a:t>
            </a:r>
            <a:endParaRPr lang="en-US" b="1" dirty="0">
              <a:latin typeface="Blackadder ITC" pitchFamily="82" charset="0"/>
            </a:endParaRPr>
          </a:p>
        </p:txBody>
      </p:sp>
      <p:pic>
        <p:nvPicPr>
          <p:cNvPr id="4" name="Content Placeholder 3" descr="prideandprejudice_81.jpg"/>
          <p:cNvPicPr>
            <a:picLocks noGrp="1" noChangeAspect="1"/>
          </p:cNvPicPr>
          <p:nvPr>
            <p:ph idx="1"/>
          </p:nvPr>
        </p:nvPicPr>
        <p:blipFill>
          <a:blip r:embed="rId2"/>
          <a:stretch>
            <a:fillRect/>
          </a:stretch>
        </p:blipFill>
        <p:spPr>
          <a:xfrm>
            <a:off x="4648200" y="1905000"/>
            <a:ext cx="3785026" cy="36091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33400" y="2057400"/>
            <a:ext cx="3505200"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Charlotte Lucas is the daughter of a local man. Her family is middle-class and has some title.  While Charlotte is a best friend to Elizabeth Bennet, she does not stand out and is very plain looking. She is older and is concerned about finding a husband because she has become burdensome to her parents. She is looking to marry someone who can take care of her- love is not the object of her match.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Mr. and Mrs. Gardiner</a:t>
            </a:r>
            <a:endParaRPr lang="en-US" b="1" dirty="0">
              <a:latin typeface="Blackadder ITC" pitchFamily="82" charset="0"/>
            </a:endParaRPr>
          </a:p>
        </p:txBody>
      </p:sp>
      <p:pic>
        <p:nvPicPr>
          <p:cNvPr id="4" name="Content Placeholder 3" descr="prideandprejudice_83.jpg"/>
          <p:cNvPicPr>
            <a:picLocks noGrp="1" noChangeAspect="1"/>
          </p:cNvPicPr>
          <p:nvPr>
            <p:ph idx="1"/>
          </p:nvPr>
        </p:nvPicPr>
        <p:blipFill>
          <a:blip r:embed="rId2"/>
          <a:srcRect l="53750" b="13146"/>
          <a:stretch>
            <a:fillRect/>
          </a:stretch>
        </p:blipFill>
        <p:spPr>
          <a:xfrm>
            <a:off x="5562600" y="1676400"/>
            <a:ext cx="2819400" cy="346630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685800" y="1981200"/>
            <a:ext cx="41148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Mrs. and Mrs. Gardiner are aunt and uncle to the Bennet girls. While they do not live in a desirable part of London,  Mr. Gardiner is a lawyer and Gardiners are quite wealthy. In order to show their wealth, they dress and act in high fashion and have the best of manners but they are not standoffish. Mr. and Mrs. Gardiner care deeply about their nieces and do what they can always to help them.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Mr. Collins</a:t>
            </a:r>
            <a:endParaRPr lang="en-US" b="1" dirty="0">
              <a:latin typeface="Blackadder ITC" pitchFamily="82" charset="0"/>
            </a:endParaRPr>
          </a:p>
        </p:txBody>
      </p:sp>
      <p:pic>
        <p:nvPicPr>
          <p:cNvPr id="4" name="Content Placeholder 3" descr="prideandprejudice_84.jpg"/>
          <p:cNvPicPr>
            <a:picLocks noGrp="1" noChangeAspect="1"/>
          </p:cNvPicPr>
          <p:nvPr>
            <p:ph idx="1"/>
          </p:nvPr>
        </p:nvPicPr>
        <p:blipFill>
          <a:blip r:embed="rId2"/>
          <a:stretch>
            <a:fillRect/>
          </a:stretch>
        </p:blipFill>
        <p:spPr>
          <a:xfrm>
            <a:off x="5486400" y="1752600"/>
            <a:ext cx="2874589" cy="3429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609600" y="2057400"/>
            <a:ext cx="4191000" cy="39703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Mr. Collins is a clergyman and distant relative of Mr. Bennet. He is the only surviving male Bennet relative and stands to inherit Mr. Bennet’s estate when he passes away because women cannot get this entitled property. When not pompously full of himself, Collins is a narrow-minded sycophant, excessively devoted to his patroness, Lady Catherine de Bourg. He is always keen to show his admiration and gratitude. His goal is to marry one of the Bennet daughters to keep the house in the family and also to give his church a wife.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George Wickham</a:t>
            </a:r>
            <a:endParaRPr lang="en-US" b="1" dirty="0">
              <a:latin typeface="Blackadder ITC" pitchFamily="82" charset="0"/>
            </a:endParaRPr>
          </a:p>
        </p:txBody>
      </p:sp>
      <p:pic>
        <p:nvPicPr>
          <p:cNvPr id="4" name="Content Placeholder 3" descr="prideandprejudice_19.jpg"/>
          <p:cNvPicPr>
            <a:picLocks noGrp="1" noChangeAspect="1"/>
          </p:cNvPicPr>
          <p:nvPr>
            <p:ph idx="1"/>
          </p:nvPr>
        </p:nvPicPr>
        <p:blipFill>
          <a:blip r:embed="rId2"/>
          <a:stretch>
            <a:fillRect/>
          </a:stretch>
        </p:blipFill>
        <p:spPr>
          <a:xfrm>
            <a:off x="4800600" y="1600200"/>
            <a:ext cx="3868615" cy="3505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533400" y="1752600"/>
            <a:ext cx="39624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A dashing, handsome young soldier who attracts the attention of all women he comes in contact with. His father was the manager of the Darcy estate, so he grew up with Mr. Darcy and his sister. Though a favorite of Darcy's now-deceased father, there is bitter enmity between him and Darcy, due to his attempt to elope with Georgiana Darcy for her substantial inheritance.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Pride and Prejudice</a:t>
            </a:r>
            <a:endParaRPr lang="en-US" b="1" dirty="0">
              <a:latin typeface="Blackadder ITC" pitchFamily="82" charset="0"/>
            </a:endParaRPr>
          </a:p>
        </p:txBody>
      </p:sp>
      <p:sp>
        <p:nvSpPr>
          <p:cNvPr id="3" name="Content Placeholder 2"/>
          <p:cNvSpPr>
            <a:spLocks noGrp="1"/>
          </p:cNvSpPr>
          <p:nvPr>
            <p:ph idx="1"/>
          </p:nvPr>
        </p:nvSpPr>
        <p:spPr/>
        <p:txBody>
          <a:bodyPr/>
          <a:lstStyle/>
          <a:p>
            <a:r>
              <a:rPr lang="en-US" dirty="0" smtClean="0"/>
              <a:t>All these characters weave in and out of various plots and are important to the story. It is their interactions and reactions that make </a:t>
            </a:r>
            <a:r>
              <a:rPr lang="en-US" u="sng" dirty="0" smtClean="0"/>
              <a:t>Pride and Prejudice</a:t>
            </a:r>
            <a:r>
              <a:rPr lang="en-US" dirty="0" smtClean="0"/>
              <a:t> one of the finest novels ever written. </a:t>
            </a:r>
          </a:p>
          <a:p>
            <a:endParaRPr lang="en-US" dirty="0" smtClean="0"/>
          </a:p>
          <a:p>
            <a:pPr>
              <a:buNone/>
            </a:pPr>
            <a:r>
              <a:rPr lang="en-US" smtClean="0"/>
              <a:t>Enjoy!</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Quick Facts about  Jane Austen</a:t>
            </a:r>
            <a:endParaRPr lang="en-US" b="1" dirty="0">
              <a:latin typeface="Blackadder ITC" pitchFamily="82" charset="0"/>
            </a:endParaRPr>
          </a:p>
        </p:txBody>
      </p:sp>
      <p:sp>
        <p:nvSpPr>
          <p:cNvPr id="3" name="Content Placeholder 2"/>
          <p:cNvSpPr>
            <a:spLocks noGrp="1"/>
          </p:cNvSpPr>
          <p:nvPr>
            <p:ph idx="1"/>
          </p:nvPr>
        </p:nvSpPr>
        <p:spPr/>
        <p:txBody>
          <a:bodyPr>
            <a:normAutofit fontScale="92500" lnSpcReduction="10000"/>
          </a:bodyPr>
          <a:lstStyle/>
          <a:p>
            <a:r>
              <a:rPr lang="en-US" sz="2800" dirty="0" smtClean="0"/>
              <a:t>Austen was born in 1775</a:t>
            </a:r>
          </a:p>
          <a:p>
            <a:r>
              <a:rPr lang="en-US" sz="2800" dirty="0" smtClean="0"/>
              <a:t>She was born in Hampshire, England</a:t>
            </a:r>
          </a:p>
          <a:p>
            <a:r>
              <a:rPr lang="en-US" sz="2800" dirty="0" smtClean="0"/>
              <a:t>Jane never married and never had any children</a:t>
            </a:r>
          </a:p>
          <a:p>
            <a:r>
              <a:rPr lang="en-US" sz="2800" dirty="0" smtClean="0"/>
              <a:t>Famous works:</a:t>
            </a:r>
          </a:p>
          <a:p>
            <a:pPr lvl="1"/>
            <a:r>
              <a:rPr lang="en-US" dirty="0" smtClean="0"/>
              <a:t> </a:t>
            </a:r>
            <a:r>
              <a:rPr lang="en-US" u="sng" dirty="0" smtClean="0"/>
              <a:t>Sense and Sensibility</a:t>
            </a:r>
            <a:r>
              <a:rPr lang="en-US" dirty="0" smtClean="0"/>
              <a:t> (1811)</a:t>
            </a:r>
          </a:p>
          <a:p>
            <a:pPr lvl="1"/>
            <a:r>
              <a:rPr lang="en-US" u="sng" dirty="0" smtClean="0"/>
              <a:t>Pride and Prejudice</a:t>
            </a:r>
            <a:r>
              <a:rPr lang="en-US" dirty="0" smtClean="0"/>
              <a:t> (1813)</a:t>
            </a:r>
          </a:p>
          <a:p>
            <a:pPr lvl="1"/>
            <a:r>
              <a:rPr lang="en-US" u="sng" dirty="0" smtClean="0"/>
              <a:t>Mansfield Park</a:t>
            </a:r>
            <a:r>
              <a:rPr lang="en-US" dirty="0" smtClean="0"/>
              <a:t> (1814)</a:t>
            </a:r>
          </a:p>
          <a:p>
            <a:pPr lvl="1"/>
            <a:r>
              <a:rPr lang="en-US" u="sng" dirty="0" smtClean="0"/>
              <a:t>Emma</a:t>
            </a:r>
            <a:r>
              <a:rPr lang="en-US" dirty="0" smtClean="0"/>
              <a:t> (1815)</a:t>
            </a:r>
          </a:p>
          <a:p>
            <a:pPr lvl="1"/>
            <a:r>
              <a:rPr lang="en-US" u="sng" dirty="0" smtClean="0"/>
              <a:t>Persuasion</a:t>
            </a:r>
            <a:r>
              <a:rPr lang="en-US" dirty="0" smtClean="0"/>
              <a:t> (1817)</a:t>
            </a:r>
          </a:p>
          <a:p>
            <a:pPr lvl="1"/>
            <a:r>
              <a:rPr lang="en-US" u="sng" dirty="0" smtClean="0"/>
              <a:t>Northanger Abbey</a:t>
            </a:r>
            <a:r>
              <a:rPr lang="en-US" dirty="0" smtClean="0"/>
              <a:t> (1817)</a:t>
            </a:r>
          </a:p>
          <a:p>
            <a:pPr lvl="1">
              <a:buNone/>
            </a:pPr>
            <a:endParaRPr lang="en-US" dirty="0" smtClean="0"/>
          </a:p>
        </p:txBody>
      </p:sp>
      <p:pic>
        <p:nvPicPr>
          <p:cNvPr id="4" name="Picture 3" descr="portrait.jpg"/>
          <p:cNvPicPr>
            <a:picLocks noChangeAspect="1"/>
          </p:cNvPicPr>
          <p:nvPr/>
        </p:nvPicPr>
        <p:blipFill>
          <a:blip r:embed="rId2"/>
          <a:stretch>
            <a:fillRect/>
          </a:stretch>
        </p:blipFill>
        <p:spPr>
          <a:xfrm>
            <a:off x="5715000" y="3048000"/>
            <a:ext cx="2388108" cy="328638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05_pride_and_prejudice_051.jpg"/>
          <p:cNvPicPr>
            <a:picLocks noChangeAspect="1"/>
          </p:cNvPicPr>
          <p:nvPr/>
        </p:nvPicPr>
        <p:blipFill>
          <a:blip r:embed="rId2">
            <a:lum bright="70000" contrast="-70000"/>
          </a:blip>
          <a:stretch>
            <a:fillRect/>
          </a:stretch>
        </p:blipFill>
        <p:spPr>
          <a:xfrm>
            <a:off x="-1" y="0"/>
            <a:ext cx="9218207" cy="6858000"/>
          </a:xfrm>
          <a:prstGeom prst="rect">
            <a:avLst/>
          </a:prstGeom>
        </p:spPr>
      </p:pic>
      <p:sp>
        <p:nvSpPr>
          <p:cNvPr id="2" name="Title 1"/>
          <p:cNvSpPr>
            <a:spLocks noGrp="1"/>
          </p:cNvSpPr>
          <p:nvPr>
            <p:ph type="title"/>
          </p:nvPr>
        </p:nvSpPr>
        <p:spPr/>
        <p:txBody>
          <a:bodyPr/>
          <a:lstStyle/>
          <a:p>
            <a:r>
              <a:rPr lang="en-US" b="1" dirty="0" smtClean="0">
                <a:latin typeface="Blackadder ITC" pitchFamily="82" charset="0"/>
              </a:rPr>
              <a:t>The Plot of </a:t>
            </a:r>
            <a:r>
              <a:rPr lang="en-US" b="1" i="1" dirty="0" smtClean="0">
                <a:latin typeface="Blackadder ITC" pitchFamily="82" charset="0"/>
              </a:rPr>
              <a:t>Pride and Prejudice </a:t>
            </a:r>
            <a:endParaRPr lang="en-US" b="1" i="1" dirty="0">
              <a:latin typeface="Blackadder ITC" pitchFamily="82" charset="0"/>
            </a:endParaRPr>
          </a:p>
        </p:txBody>
      </p:sp>
      <p:sp>
        <p:nvSpPr>
          <p:cNvPr id="3" name="Content Placeholder 2"/>
          <p:cNvSpPr>
            <a:spLocks noGrp="1"/>
          </p:cNvSpPr>
          <p:nvPr>
            <p:ph idx="1"/>
          </p:nvPr>
        </p:nvSpPr>
        <p:spPr/>
        <p:txBody>
          <a:bodyPr/>
          <a:lstStyle/>
          <a:p>
            <a:r>
              <a:rPr lang="en-US" dirty="0" smtClean="0"/>
              <a:t>As the title implies, the story revolves around characters demonstrating character flaws, like pride and prejudice throughout the story.</a:t>
            </a:r>
          </a:p>
          <a:p>
            <a:r>
              <a:rPr lang="en-US" dirty="0" smtClean="0"/>
              <a:t>The story chronicles these characters’ experiences and how pride and prejudice affect their viewpoints, actions and relationships with others.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lackadder ITC" pitchFamily="82" charset="0"/>
              </a:rPr>
              <a:t>The Characters…</a:t>
            </a:r>
            <a:endParaRPr lang="en-US" dirty="0">
              <a:latin typeface="Blackadder ITC" pitchFamily="82" charset="0"/>
            </a:endParaRP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3505200" y="1828800"/>
            <a:ext cx="2057400" cy="419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Many characters occupy a middle ground and belong to neither group. The militia is one of these groups, Mr. Wickham being the most important character in that group</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Blackadder ITC" pitchFamily="82" charset="0"/>
              </a:rPr>
              <a:t>Mr. Darcy</a:t>
            </a:r>
            <a:endParaRPr lang="en-US" b="1" dirty="0">
              <a:latin typeface="Blackadder ITC" pitchFamily="82" charset="0"/>
            </a:endParaRPr>
          </a:p>
        </p:txBody>
      </p:sp>
      <p:pic>
        <p:nvPicPr>
          <p:cNvPr id="4" name="Content Placeholder 3" descr="darcy_large.jpg"/>
          <p:cNvPicPr>
            <a:picLocks noGrp="1" noChangeAspect="1"/>
          </p:cNvPicPr>
          <p:nvPr>
            <p:ph idx="1"/>
          </p:nvPr>
        </p:nvPicPr>
        <p:blipFill>
          <a:blip r:embed="rId2"/>
          <a:stretch>
            <a:fillRect/>
          </a:stretch>
        </p:blipFill>
        <p:spPr>
          <a:xfrm>
            <a:off x="5410200" y="1524000"/>
            <a:ext cx="3303953" cy="45259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762000" y="1600200"/>
            <a:ext cx="4038600" cy="452431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Fitzwilliam Darcy is your typical, rich snob. He has known nothing but a life of privilege, yet he does work to maintain and distribute his family fortune. </a:t>
            </a:r>
          </a:p>
          <a:p>
            <a:r>
              <a:rPr lang="en-US" dirty="0" smtClean="0"/>
              <a:t>He is a large, handsome but imposing man. Most people are uneasy in his company but that could be because he is cold, aloof and disdainful of socially with people he considers beneath him. </a:t>
            </a:r>
          </a:p>
          <a:p>
            <a:r>
              <a:rPr lang="en-US" dirty="0" smtClean="0"/>
              <a:t>That does not mean he is totally unfriendly. He is a very loyal brother to his sister and a dedicated friend to all that he lets in his small circle. The opposite can be said of his enemies, though. Darcy states in the book, “My good opinion once lose is lost forever.”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b="1" dirty="0" smtClean="0">
                <a:latin typeface="Blackadder ITC" pitchFamily="82" charset="0"/>
              </a:rPr>
              <a:t>Charles and Caroline Bingley</a:t>
            </a:r>
            <a:endParaRPr lang="en-US" b="1" dirty="0">
              <a:latin typeface="Blackadder ITC" pitchFamily="82" charset="0"/>
            </a:endParaRPr>
          </a:p>
        </p:txBody>
      </p:sp>
      <p:pic>
        <p:nvPicPr>
          <p:cNvPr id="4" name="Content Placeholder 3" descr="d2d7d3d9dbabf4631a5aa83dfd2625e0.jpg"/>
          <p:cNvPicPr>
            <a:picLocks noGrp="1" noChangeAspect="1"/>
          </p:cNvPicPr>
          <p:nvPr>
            <p:ph idx="1"/>
          </p:nvPr>
        </p:nvPicPr>
        <p:blipFill>
          <a:blip r:embed="rId2"/>
          <a:stretch>
            <a:fillRect/>
          </a:stretch>
        </p:blipFill>
        <p:spPr>
          <a:xfrm>
            <a:off x="5334000" y="1447800"/>
            <a:ext cx="3200400" cy="20802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Caroline.jpg"/>
          <p:cNvPicPr>
            <a:picLocks noChangeAspect="1"/>
          </p:cNvPicPr>
          <p:nvPr/>
        </p:nvPicPr>
        <p:blipFill>
          <a:blip r:embed="rId3"/>
          <a:stretch>
            <a:fillRect/>
          </a:stretch>
        </p:blipFill>
        <p:spPr>
          <a:xfrm>
            <a:off x="5334000" y="3886200"/>
            <a:ext cx="3200400" cy="22893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381000" y="1447800"/>
            <a:ext cx="4419600" cy="480131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Charles Bingley is an outgoing, wealthy young man who leases property near the Bennets' estate. He is very sociable and optimistic. He is a very good friend to all he meets but sometimes, he allows himself to be too easily swayed by the thoughts and suggestions of others. </a:t>
            </a:r>
          </a:p>
          <a:p>
            <a:endParaRPr lang="en-US" dirty="0" smtClean="0"/>
          </a:p>
          <a:p>
            <a:r>
              <a:rPr lang="en-US" dirty="0" smtClean="0"/>
              <a:t>Caroline Bingley is a debutant. She is well-bred but extremely ill-mannered. She, like Darcy, looks down on everyone around her that she considers to be inferior. She is very catty and will often be nice to a person to their face and talk about them the moment their back is turned. She is only concerned with wanting to improve her station in life by marrying rich.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Lady Catherine de Bourg</a:t>
            </a:r>
            <a:endParaRPr lang="en-US" b="1" dirty="0">
              <a:latin typeface="Blackadder ITC" pitchFamily="82" charset="0"/>
            </a:endParaRPr>
          </a:p>
        </p:txBody>
      </p:sp>
      <p:pic>
        <p:nvPicPr>
          <p:cNvPr id="4" name="Content Placeholder 3" descr="LadyCatherine2.jpg"/>
          <p:cNvPicPr>
            <a:picLocks noGrp="1" noChangeAspect="1"/>
          </p:cNvPicPr>
          <p:nvPr>
            <p:ph idx="1"/>
          </p:nvPr>
        </p:nvPicPr>
        <p:blipFill>
          <a:blip r:embed="rId2"/>
          <a:stretch>
            <a:fillRect/>
          </a:stretch>
        </p:blipFill>
        <p:spPr>
          <a:xfrm>
            <a:off x="5410200" y="1600200"/>
            <a:ext cx="3333750" cy="4143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57200" y="1524000"/>
            <a:ext cx="4495800" cy="39703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Lady Catherine is proud to be a woman of high society. She is the aunt of Darcy, Georgiana and Colonel Fitzwilliam.  She is also a patroness of Mr. Collins. Lady Catherine is a domineering woman who believes her rank and position make her an authority on all manners. Despite her elevated status, she often lacks proper manners and is forward and rude because she thinks she is entitled to be so. She thinks nothing of insulting people to their face or ordering others around. She is dismissive of her only daughter Anne and often makes her stay in “because of her health.”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Mr. and Mrs. Bennet</a:t>
            </a:r>
            <a:endParaRPr lang="en-US" b="1" dirty="0">
              <a:latin typeface="Blackadder ITC" pitchFamily="82" charset="0"/>
            </a:endParaRPr>
          </a:p>
        </p:txBody>
      </p:sp>
      <p:pic>
        <p:nvPicPr>
          <p:cNvPr id="4" name="Content Placeholder 3" descr="prideandprejudice_93.jpg"/>
          <p:cNvPicPr>
            <a:picLocks noGrp="1" noChangeAspect="1"/>
          </p:cNvPicPr>
          <p:nvPr>
            <p:ph idx="1"/>
          </p:nvPr>
        </p:nvPicPr>
        <p:blipFill>
          <a:blip r:embed="rId2"/>
          <a:stretch>
            <a:fillRect/>
          </a:stretch>
        </p:blipFill>
        <p:spPr>
          <a:xfrm>
            <a:off x="5105400" y="1676400"/>
            <a:ext cx="3276600" cy="20851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prideandprejudice_126.jpg"/>
          <p:cNvPicPr>
            <a:picLocks noChangeAspect="1"/>
          </p:cNvPicPr>
          <p:nvPr/>
        </p:nvPicPr>
        <p:blipFill>
          <a:blip r:embed="rId3"/>
          <a:stretch>
            <a:fillRect/>
          </a:stretch>
        </p:blipFill>
        <p:spPr>
          <a:xfrm>
            <a:off x="5105400" y="4114800"/>
            <a:ext cx="3280784" cy="21478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304800" y="1600200"/>
            <a:ext cx="4114800" cy="480131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Mr. Bennet is the head and the only male in the Bennet family. He is jovial and constantly looks for a laugh in all he sees. Instead of being ashamed or angry with the silliness of his wife and improper behavior of his daughters, he instead lets them learn from their mistakes.</a:t>
            </a:r>
          </a:p>
          <a:p>
            <a:endParaRPr lang="en-US" dirty="0"/>
          </a:p>
          <a:p>
            <a:endParaRPr lang="en-US" dirty="0" smtClean="0"/>
          </a:p>
          <a:p>
            <a:r>
              <a:rPr lang="en-US" dirty="0" smtClean="0"/>
              <a:t>Mrs. Bennet is the mother of the Bennet girls. She is headstrong and mainly concerned with marry her daughters off to rich, handsome young men.  She is often flighty and does not consider her words before she speaks. She says things in public that shame her daughters and shock her company.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lackadder ITC" pitchFamily="82" charset="0"/>
              </a:rPr>
              <a:t>Jane Bennet</a:t>
            </a:r>
            <a:endParaRPr lang="en-US" b="1" dirty="0">
              <a:latin typeface="Blackadder ITC" pitchFamily="82" charset="0"/>
            </a:endParaRPr>
          </a:p>
        </p:txBody>
      </p:sp>
      <p:pic>
        <p:nvPicPr>
          <p:cNvPr id="4" name="Content Placeholder 3" descr="prideandprejudice_94.jpg"/>
          <p:cNvPicPr>
            <a:picLocks noGrp="1" noChangeAspect="1"/>
          </p:cNvPicPr>
          <p:nvPr>
            <p:ph idx="1"/>
          </p:nvPr>
        </p:nvPicPr>
        <p:blipFill>
          <a:blip r:embed="rId2"/>
          <a:stretch>
            <a:fillRect/>
          </a:stretch>
        </p:blipFill>
        <p:spPr>
          <a:xfrm>
            <a:off x="5105400" y="1676400"/>
            <a:ext cx="3506351" cy="3200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609600" y="1981200"/>
            <a:ext cx="37338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Jane Bennet is the oldest and most beautiful daughter of the Bennets. She is kind-hearted and tends to only see the only in everyone she meets. Her only flaw is that she has a reserved personality and tends to keep her emotions to herself.  All Mrs. Bennet’s</a:t>
            </a:r>
            <a:r>
              <a:rPr lang="en-US" dirty="0"/>
              <a:t> </a:t>
            </a:r>
            <a:r>
              <a:rPr lang="en-US" dirty="0" smtClean="0"/>
              <a:t>hopes are pinned on the prospect of beautiful Jane marrying well.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1443</Words>
  <Application>Microsoft Office PowerPoint</Application>
  <PresentationFormat>On-screen Show (4:3)</PresentationFormat>
  <Paragraphs>71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Pride and Prejudice  by  Jane Austen</vt:lpstr>
      <vt:lpstr>Quick Facts about  Jane Austen</vt:lpstr>
      <vt:lpstr>The Plot of Pride and Prejudice </vt:lpstr>
      <vt:lpstr>The Characters…</vt:lpstr>
      <vt:lpstr>Mr. Darcy</vt:lpstr>
      <vt:lpstr>Charles and Caroline Bingley</vt:lpstr>
      <vt:lpstr>Lady Catherine de Bourg</vt:lpstr>
      <vt:lpstr>Mr. and Mrs. Bennet</vt:lpstr>
      <vt:lpstr>Jane Bennet</vt:lpstr>
      <vt:lpstr>Elizabeth Bennet</vt:lpstr>
      <vt:lpstr>Kitty, Lydia and Mary Bennet</vt:lpstr>
      <vt:lpstr>Charlotte Lucas</vt:lpstr>
      <vt:lpstr>Mr. and Mrs. Gardiner</vt:lpstr>
      <vt:lpstr>Mr. Collins</vt:lpstr>
      <vt:lpstr>George Wickham</vt:lpstr>
      <vt:lpstr>Pride and Prejudice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Pride and Prejudice  by  Jane Austen</dc:title>
  <dc:creator>mdelaney</dc:creator>
  <cp:lastModifiedBy>mdelaney</cp:lastModifiedBy>
  <cp:revision>32</cp:revision>
  <dcterms:created xsi:type="dcterms:W3CDTF">2011-03-10T20:56:54Z</dcterms:created>
  <dcterms:modified xsi:type="dcterms:W3CDTF">2011-03-11T17:36:44Z</dcterms:modified>
</cp:coreProperties>
</file>